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2" r:id="rId5"/>
    <p:sldId id="264" r:id="rId6"/>
    <p:sldId id="267" r:id="rId7"/>
    <p:sldId id="266" r:id="rId8"/>
    <p:sldId id="269" r:id="rId9"/>
    <p:sldId id="277" r:id="rId10"/>
    <p:sldId id="278" r:id="rId11"/>
    <p:sldId id="265" r:id="rId12"/>
    <p:sldId id="268" r:id="rId13"/>
    <p:sldId id="271" r:id="rId14"/>
    <p:sldId id="279" r:id="rId15"/>
    <p:sldId id="260" r:id="rId16"/>
    <p:sldId id="272" r:id="rId17"/>
    <p:sldId id="273" r:id="rId18"/>
    <p:sldId id="275" r:id="rId19"/>
    <p:sldId id="274" r:id="rId2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CBCBFE"/>
    <a:srgbClr val="FBCBCB"/>
    <a:srgbClr val="F2FED8"/>
    <a:srgbClr val="6600CC"/>
    <a:srgbClr val="1563FF"/>
    <a:srgbClr val="44546A"/>
    <a:srgbClr val="BC5E5B"/>
    <a:srgbClr val="DA5854"/>
    <a:srgbClr val="D05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202B0CA-FC54-4496-8BCA-5EF66A818D29}" styleName="סגנון כהה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סגנון כהה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22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4F4626E-01BB-43F7-A1F8-0E966967B82D}" type="datetimeFigureOut">
              <a:rPr lang="he-IL" smtClean="0"/>
              <a:t>י"ב/סיון/תשע"ח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ED2663C-3735-4C94-B29C-890BB9B8AB2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6218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90A5106-AEB3-4A13-BD13-F83336997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994F6EC-6500-4A81-BA45-01F5D9562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3D4645F-5D36-4776-B8E5-0E911EC7D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AED3-9E6E-4C64-8966-C0E573B7981B}" type="datetimeFigureOut">
              <a:rPr lang="he-IL" smtClean="0"/>
              <a:t>י"ב/סיון/תשע"ח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2DC9CCE-0765-4758-BFB7-E38042C45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CF49A67-0359-4861-B379-1C0337FC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7F1F-313D-4AAF-A03C-CCCFBF1F62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311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0A5158-9EC1-4BCE-BAA6-74AB8AD9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CAA5203-E68D-417B-9641-84FA2AA42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A98AB70-2396-4DD6-9101-730FF7E56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AED3-9E6E-4C64-8966-C0E573B7981B}" type="datetimeFigureOut">
              <a:rPr lang="he-IL" smtClean="0"/>
              <a:t>י"ב/סיון/תשע"ח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D80EA39-DE67-495E-97F2-C59C73A4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735AD64-E450-4845-8C9E-E2041BE5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7F1F-313D-4AAF-A03C-CCCFBF1F62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38920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7161DF3E-19BC-4207-96C3-9F20C7D0AE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C7B364F-A4C7-4479-AAE3-C3D65596B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4E44C71-4FC2-4796-9B5D-398C1B9C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AED3-9E6E-4C64-8966-C0E573B7981B}" type="datetimeFigureOut">
              <a:rPr lang="he-IL" smtClean="0"/>
              <a:t>י"ב/סיון/תשע"ח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4E737C1-91D0-46F4-B4F5-5F09BF57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A6971DD-CD40-49B9-B2BD-91B6885B0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7F1F-313D-4AAF-A03C-CCCFBF1F62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5010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17D5232-6AD6-45B7-AAC9-6D8CD825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91E19EB-88B1-4CB1-A132-5F7D4A930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B162F1B-B0DC-4F5F-AB7D-B0AA9B492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AED3-9E6E-4C64-8966-C0E573B7981B}" type="datetimeFigureOut">
              <a:rPr lang="he-IL" smtClean="0"/>
              <a:t>י"ב/סיון/תשע"ח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B152D5B-84F8-4DB5-9E11-8CF7D331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1FC09E3-E437-4D1F-AB16-20200056C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7F1F-313D-4AAF-A03C-CCCFBF1F62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478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C3E19E-2569-46F3-BF5A-F2FD9C361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811BD07-A03E-4AC4-924E-E10E8BD91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F8ACEAF-1CB7-4F3A-90A5-3B086B993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AED3-9E6E-4C64-8966-C0E573B7981B}" type="datetimeFigureOut">
              <a:rPr lang="he-IL" smtClean="0"/>
              <a:t>י"ב/סיון/תשע"ח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FB72998-3A25-4620-A512-7F5A9E083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8746E3C-1F24-41A3-ACF6-1017FB30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7F1F-313D-4AAF-A03C-CCCFBF1F62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3051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94557F4-3AF2-49E5-A99F-8CFBFA54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7976D44-C9C6-455A-969F-269DF698E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D2FB425-CB02-44F9-B1B3-53A4B9C30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A83A2C8-A5E3-434B-BE07-8E4D737F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AED3-9E6E-4C64-8966-C0E573B7981B}" type="datetimeFigureOut">
              <a:rPr lang="he-IL" smtClean="0"/>
              <a:t>י"ב/סיון/תשע"ח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518BB73-4169-469D-BF9E-B1361033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580231F-DE14-4712-BD10-50DE04AD4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7F1F-313D-4AAF-A03C-CCCFBF1F62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189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FDA599A-CA21-4279-A42D-C7ECE74C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17A0B1C-2093-4B0B-8731-8DCAFAB5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2D0BB64-ED26-4452-9DD3-2295A56B5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6CB2766D-7667-4968-8CC3-334AD7BF7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6BB3E609-9EB9-41A6-99A3-504A529D79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AF60471D-5084-445B-B1F5-DDDBB2F6F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AED3-9E6E-4C64-8966-C0E573B7981B}" type="datetimeFigureOut">
              <a:rPr lang="he-IL" smtClean="0"/>
              <a:t>י"ב/סיון/תשע"ח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2A06B5E4-E19C-462F-A341-7E18DCB3D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99A3B870-0EEA-4267-B607-86791359A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7F1F-313D-4AAF-A03C-CCCFBF1F62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392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5DD9389-F680-41B9-A08F-2A6FA06A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64B50F6A-BC8B-45AA-A56B-265D4101B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AED3-9E6E-4C64-8966-C0E573B7981B}" type="datetimeFigureOut">
              <a:rPr lang="he-IL" smtClean="0"/>
              <a:t>י"ב/סיון/תשע"ח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E4715532-5EAA-469A-B3ED-2E61BB3FD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360B3045-F12F-434F-A190-8CEB78A06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7F1F-313D-4AAF-A03C-CCCFBF1F62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135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4A5AA8B8-D3D0-45B0-9320-182B124B2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AED3-9E6E-4C64-8966-C0E573B7981B}" type="datetimeFigureOut">
              <a:rPr lang="he-IL" smtClean="0"/>
              <a:t>י"ב/סיון/תשע"ח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599CD292-D8DA-4C4B-A4F1-DF454DC0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8292583-0D99-4D1D-AC36-47BE3C97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7F1F-313D-4AAF-A03C-CCCFBF1F62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475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0A9F18B-32B2-4165-9152-469471A85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F6BF127-1E28-46A3-9B9F-3023A06E1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EC54F40-1F13-4BCB-B395-A86AD6A7D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96E02DB-3063-4DC6-AE6C-B2C6F41F9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AED3-9E6E-4C64-8966-C0E573B7981B}" type="datetimeFigureOut">
              <a:rPr lang="he-IL" smtClean="0"/>
              <a:t>י"ב/סיון/תשע"ח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C21161E-4536-4BD5-8291-A078EAAB5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F00A009-F46A-4236-B16C-4B83223F8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7F1F-313D-4AAF-A03C-CCCFBF1F62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62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3E997C9-1F06-4DC5-AF42-B899830E7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DFC0111C-F009-4E30-92B1-6A4D67142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87AE91F-2D31-4342-AF42-EF7C35566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5F745CB-AAA6-4DED-A6F2-FBAE8E5EE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AED3-9E6E-4C64-8966-C0E573B7981B}" type="datetimeFigureOut">
              <a:rPr lang="he-IL" smtClean="0"/>
              <a:t>י"ב/סיון/תשע"ח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B21ED08-50DA-4183-8AA6-3F2DF4ACC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964C96D-FFAB-4E9E-BBBB-833EE166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37F1F-313D-4AAF-A03C-CCCFBF1F62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390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B3704AB5-1ABE-4F7D-B612-F98F9D560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B634390-4FC0-4AAF-9BD9-3F06CAAD6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5BEA544-61F7-4813-A9F0-FB1B611D1C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CAED3-9E6E-4C64-8966-C0E573B7981B}" type="datetimeFigureOut">
              <a:rPr lang="he-IL" smtClean="0"/>
              <a:t>י"ב/סיון/תשע"ח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212F407-F8A7-4FDB-9505-ED448CB76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B0C52C5-B9DB-48CD-9900-2233EAD2D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37F1F-313D-4AAF-A03C-CCCFBF1F62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6558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jpg"/><Relationship Id="rId10" Type="http://schemas.openxmlformats.org/officeDocument/2006/relationships/image" Target="../media/image2.png"/><Relationship Id="rId4" Type="http://schemas.openxmlformats.org/officeDocument/2006/relationships/image" Target="../media/image8.jp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.png"/><Relationship Id="rId5" Type="http://schemas.openxmlformats.org/officeDocument/2006/relationships/image" Target="../media/image9.jpg"/><Relationship Id="rId10" Type="http://schemas.openxmlformats.org/officeDocument/2006/relationships/image" Target="../media/image14.gif"/><Relationship Id="rId4" Type="http://schemas.openxmlformats.org/officeDocument/2006/relationships/image" Target="../media/image8.jpg"/><Relationship Id="rId9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png"/><Relationship Id="rId7" Type="http://schemas.openxmlformats.org/officeDocument/2006/relationships/image" Target="../media/image26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0F92AD5C-D7B5-4838-A85C-5F77D88F3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12" y="309815"/>
            <a:ext cx="4591050" cy="6238369"/>
          </a:xfrm>
          <a:prstGeom prst="rect">
            <a:avLst/>
          </a:prstGeom>
        </p:spPr>
      </p:pic>
      <p:pic>
        <p:nvPicPr>
          <p:cNvPr id="3" name="תמונה 2" descr="תמונה שמכילה אדם, איש, בניין, חוץ&#10;&#10;תיאור שנוצר ברמת מהימנות גבוהה מאוד">
            <a:extLst>
              <a:ext uri="{FF2B5EF4-FFF2-40B4-BE49-F238E27FC236}">
                <a16:creationId xmlns:a16="http://schemas.microsoft.com/office/drawing/2014/main" id="{F2FACA54-A316-4F3B-A988-ECA17638D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615" y="2345680"/>
            <a:ext cx="2233070" cy="21666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תמונה 3" descr="תמונה שמכילה אדם, בניין, חוץ, אישה&#10;&#10;תיאור שנוצר ברמת מהימנות גבוהה מאוד">
            <a:extLst>
              <a:ext uri="{FF2B5EF4-FFF2-40B4-BE49-F238E27FC236}">
                <a16:creationId xmlns:a16="http://schemas.microsoft.com/office/drawing/2014/main" id="{317FBE54-7B94-45C8-8581-EF69BB958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9" y="2345680"/>
            <a:ext cx="2135951" cy="21666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712BDDD1-7E40-4A5A-B512-0196542177FA}"/>
              </a:ext>
            </a:extLst>
          </p:cNvPr>
          <p:cNvSpPr/>
          <p:nvPr/>
        </p:nvSpPr>
        <p:spPr>
          <a:xfrm>
            <a:off x="-518624" y="1460722"/>
            <a:ext cx="376272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Paz Saban</a:t>
            </a:r>
            <a:endParaRPr lang="he-IL" sz="44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C037C1E3-DA16-446E-A819-2BD173EC9227}"/>
              </a:ext>
            </a:extLst>
          </p:cNvPr>
          <p:cNvSpPr/>
          <p:nvPr/>
        </p:nvSpPr>
        <p:spPr>
          <a:xfrm>
            <a:off x="2696888" y="1451197"/>
            <a:ext cx="28216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Idan</a:t>
            </a:r>
            <a:r>
              <a:rPr lang="en-US" sz="44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4400" b="1" cap="none" spc="0" dirty="0" err="1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Davidi</a:t>
            </a:r>
            <a:endParaRPr lang="he-IL" sz="44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1E8D267F-9903-4E5C-9119-726C07603D9B}"/>
              </a:ext>
            </a:extLst>
          </p:cNvPr>
          <p:cNvSpPr/>
          <p:nvPr/>
        </p:nvSpPr>
        <p:spPr>
          <a:xfrm>
            <a:off x="67402" y="6105528"/>
            <a:ext cx="596554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Instructor : Dr Amit </a:t>
            </a:r>
            <a:r>
              <a:rPr lang="en-US" sz="3600" b="1" cap="none" spc="0" dirty="0" err="1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Benbassat</a:t>
            </a:r>
            <a:endParaRPr lang="he-IL" sz="36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7879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7">
            <a:extLst>
              <a:ext uri="{FF2B5EF4-FFF2-40B4-BE49-F238E27FC236}">
                <a16:creationId xmlns:a16="http://schemas.microsoft.com/office/drawing/2014/main" id="{B650EC1B-74C7-44DE-878D-1746C9B042DC}"/>
              </a:ext>
            </a:extLst>
          </p:cNvPr>
          <p:cNvSpPr/>
          <p:nvPr/>
        </p:nvSpPr>
        <p:spPr>
          <a:xfrm rot="5400000">
            <a:off x="456399" y="-168433"/>
            <a:ext cx="1343025" cy="1870392"/>
          </a:xfrm>
          <a:custGeom>
            <a:avLst/>
            <a:gdLst>
              <a:gd name="connsiteX0" fmla="*/ 0 w 1382775"/>
              <a:gd name="connsiteY0" fmla="*/ 995287 h 1686674"/>
              <a:gd name="connsiteX1" fmla="*/ 422268 w 1382775"/>
              <a:gd name="connsiteY1" fmla="*/ 358232 h 1686674"/>
              <a:gd name="connsiteX2" fmla="*/ 512092 w 1382775"/>
              <a:gd name="connsiteY2" fmla="*/ 330350 h 1686674"/>
              <a:gd name="connsiteX3" fmla="*/ 703695 w 1382775"/>
              <a:gd name="connsiteY3" fmla="*/ 0 h 1686674"/>
              <a:gd name="connsiteX4" fmla="*/ 900702 w 1382775"/>
              <a:gd name="connsiteY4" fmla="*/ 339668 h 1686674"/>
              <a:gd name="connsiteX5" fmla="*/ 960507 w 1382775"/>
              <a:gd name="connsiteY5" fmla="*/ 358232 h 1686674"/>
              <a:gd name="connsiteX6" fmla="*/ 1382775 w 1382775"/>
              <a:gd name="connsiteY6" fmla="*/ 995287 h 1686674"/>
              <a:gd name="connsiteX7" fmla="*/ 691388 w 1382775"/>
              <a:gd name="connsiteY7" fmla="*/ 1686674 h 1686674"/>
              <a:gd name="connsiteX8" fmla="*/ 0 w 1382775"/>
              <a:gd name="connsiteY8" fmla="*/ 995287 h 16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2775" h="1686674">
                <a:moveTo>
                  <a:pt x="0" y="995287"/>
                </a:moveTo>
                <a:cubicBezTo>
                  <a:pt x="0" y="708905"/>
                  <a:pt x="174119" y="463191"/>
                  <a:pt x="422268" y="358232"/>
                </a:cubicBezTo>
                <a:lnTo>
                  <a:pt x="512092" y="330350"/>
                </a:lnTo>
                <a:lnTo>
                  <a:pt x="703695" y="0"/>
                </a:lnTo>
                <a:lnTo>
                  <a:pt x="900702" y="339668"/>
                </a:lnTo>
                <a:lnTo>
                  <a:pt x="960507" y="358232"/>
                </a:lnTo>
                <a:cubicBezTo>
                  <a:pt x="1208656" y="463191"/>
                  <a:pt x="1382775" y="708905"/>
                  <a:pt x="1382775" y="995287"/>
                </a:cubicBezTo>
                <a:cubicBezTo>
                  <a:pt x="1382775" y="1377129"/>
                  <a:pt x="1073230" y="1686674"/>
                  <a:pt x="691388" y="1686674"/>
                </a:cubicBezTo>
                <a:cubicBezTo>
                  <a:pt x="309545" y="1686674"/>
                  <a:pt x="0" y="1377129"/>
                  <a:pt x="0" y="99528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44">
            <a:extLst>
              <a:ext uri="{FF2B5EF4-FFF2-40B4-BE49-F238E27FC236}">
                <a16:creationId xmlns:a16="http://schemas.microsoft.com/office/drawing/2014/main" id="{E85F00F6-5378-47D0-B57A-F715544C02E5}"/>
              </a:ext>
            </a:extLst>
          </p:cNvPr>
          <p:cNvSpPr/>
          <p:nvPr/>
        </p:nvSpPr>
        <p:spPr>
          <a:xfrm>
            <a:off x="298421" y="234258"/>
            <a:ext cx="1215967" cy="10650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25">
            <a:extLst>
              <a:ext uri="{FF2B5EF4-FFF2-40B4-BE49-F238E27FC236}">
                <a16:creationId xmlns:a16="http://schemas.microsoft.com/office/drawing/2014/main" id="{2C591EEF-DD3B-4FE3-8476-EF7128206183}"/>
              </a:ext>
            </a:extLst>
          </p:cNvPr>
          <p:cNvSpPr/>
          <p:nvPr/>
        </p:nvSpPr>
        <p:spPr>
          <a:xfrm>
            <a:off x="2181634" y="516667"/>
            <a:ext cx="571091" cy="500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4D933780-8C63-4D8B-9995-16FB7BB287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7ECA"/>
              </a:clrFrom>
              <a:clrTo>
                <a:srgbClr val="007E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09" y="286367"/>
            <a:ext cx="960789" cy="960789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F2EEA44-37B7-4EF3-9030-C0B3369DE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334" y="5960805"/>
            <a:ext cx="666750" cy="9059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688B3C-2442-459B-9D06-42771C82401D}"/>
              </a:ext>
            </a:extLst>
          </p:cNvPr>
          <p:cNvSpPr txBox="1"/>
          <p:nvPr/>
        </p:nvSpPr>
        <p:spPr>
          <a:xfrm>
            <a:off x="336118" y="1660854"/>
            <a:ext cx="229538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Wingdings" panose="05000000000000000000" pitchFamily="2" charset="2"/>
              <a:buChar char="q"/>
            </a:pPr>
            <a:r>
              <a:rPr lang="en-US" sz="2800" dirty="0"/>
              <a:t>Prediction </a:t>
            </a:r>
            <a:endParaRPr lang="he-IL" sz="2800" dirty="0"/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0ACEC5D8-DDB9-44DC-88C9-146BCF623F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14"/>
          <a:stretch/>
        </p:blipFill>
        <p:spPr>
          <a:xfrm>
            <a:off x="426009" y="3084370"/>
            <a:ext cx="10994093" cy="51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1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7">
            <a:extLst>
              <a:ext uri="{FF2B5EF4-FFF2-40B4-BE49-F238E27FC236}">
                <a16:creationId xmlns:a16="http://schemas.microsoft.com/office/drawing/2014/main" id="{76432B6E-876E-43C5-A4AF-56709AA18E81}"/>
              </a:ext>
            </a:extLst>
          </p:cNvPr>
          <p:cNvSpPr/>
          <p:nvPr/>
        </p:nvSpPr>
        <p:spPr>
          <a:xfrm>
            <a:off x="4537689" y="3730554"/>
            <a:ext cx="2978261" cy="30239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Read my lips </a:t>
            </a:r>
          </a:p>
        </p:txBody>
      </p:sp>
      <p:sp>
        <p:nvSpPr>
          <p:cNvPr id="10" name="Freeform: Shape 37">
            <a:extLst>
              <a:ext uri="{FF2B5EF4-FFF2-40B4-BE49-F238E27FC236}">
                <a16:creationId xmlns:a16="http://schemas.microsoft.com/office/drawing/2014/main" id="{677070BD-A4D6-4E63-B0A1-D4AC870AD7BC}"/>
              </a:ext>
            </a:extLst>
          </p:cNvPr>
          <p:cNvSpPr/>
          <p:nvPr/>
        </p:nvSpPr>
        <p:spPr>
          <a:xfrm rot="5400000">
            <a:off x="529801" y="3634405"/>
            <a:ext cx="2538284" cy="3147670"/>
          </a:xfrm>
          <a:custGeom>
            <a:avLst/>
            <a:gdLst>
              <a:gd name="connsiteX0" fmla="*/ 0 w 1382775"/>
              <a:gd name="connsiteY0" fmla="*/ 995287 h 1686674"/>
              <a:gd name="connsiteX1" fmla="*/ 422268 w 1382775"/>
              <a:gd name="connsiteY1" fmla="*/ 358232 h 1686674"/>
              <a:gd name="connsiteX2" fmla="*/ 512092 w 1382775"/>
              <a:gd name="connsiteY2" fmla="*/ 330350 h 1686674"/>
              <a:gd name="connsiteX3" fmla="*/ 703695 w 1382775"/>
              <a:gd name="connsiteY3" fmla="*/ 0 h 1686674"/>
              <a:gd name="connsiteX4" fmla="*/ 900702 w 1382775"/>
              <a:gd name="connsiteY4" fmla="*/ 339668 h 1686674"/>
              <a:gd name="connsiteX5" fmla="*/ 960507 w 1382775"/>
              <a:gd name="connsiteY5" fmla="*/ 358232 h 1686674"/>
              <a:gd name="connsiteX6" fmla="*/ 1382775 w 1382775"/>
              <a:gd name="connsiteY6" fmla="*/ 995287 h 1686674"/>
              <a:gd name="connsiteX7" fmla="*/ 691388 w 1382775"/>
              <a:gd name="connsiteY7" fmla="*/ 1686674 h 1686674"/>
              <a:gd name="connsiteX8" fmla="*/ 0 w 1382775"/>
              <a:gd name="connsiteY8" fmla="*/ 995287 h 16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2775" h="1686674">
                <a:moveTo>
                  <a:pt x="0" y="995287"/>
                </a:moveTo>
                <a:cubicBezTo>
                  <a:pt x="0" y="708905"/>
                  <a:pt x="174119" y="463191"/>
                  <a:pt x="422268" y="358232"/>
                </a:cubicBezTo>
                <a:lnTo>
                  <a:pt x="512092" y="330350"/>
                </a:lnTo>
                <a:lnTo>
                  <a:pt x="703695" y="0"/>
                </a:lnTo>
                <a:lnTo>
                  <a:pt x="900702" y="339668"/>
                </a:lnTo>
                <a:lnTo>
                  <a:pt x="960507" y="358232"/>
                </a:lnTo>
                <a:cubicBezTo>
                  <a:pt x="1208656" y="463191"/>
                  <a:pt x="1382775" y="708905"/>
                  <a:pt x="1382775" y="995287"/>
                </a:cubicBezTo>
                <a:cubicBezTo>
                  <a:pt x="1382775" y="1377129"/>
                  <a:pt x="1073230" y="1686674"/>
                  <a:pt x="691388" y="1686674"/>
                </a:cubicBezTo>
                <a:cubicBezTo>
                  <a:pt x="309545" y="1686674"/>
                  <a:pt x="0" y="1377129"/>
                  <a:pt x="0" y="99528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3">
            <a:extLst>
              <a:ext uri="{FF2B5EF4-FFF2-40B4-BE49-F238E27FC236}">
                <a16:creationId xmlns:a16="http://schemas.microsoft.com/office/drawing/2014/main" id="{945CB15A-B0F3-4219-8349-58D0A9DF8EA0}"/>
              </a:ext>
            </a:extLst>
          </p:cNvPr>
          <p:cNvSpPr/>
          <p:nvPr/>
        </p:nvSpPr>
        <p:spPr>
          <a:xfrm>
            <a:off x="3486586" y="4813101"/>
            <a:ext cx="961085" cy="94535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2" name="Oval 44">
            <a:extLst>
              <a:ext uri="{FF2B5EF4-FFF2-40B4-BE49-F238E27FC236}">
                <a16:creationId xmlns:a16="http://schemas.microsoft.com/office/drawing/2014/main" id="{4154712F-624C-413B-9249-D5162D6F7A8E}"/>
              </a:ext>
            </a:extLst>
          </p:cNvPr>
          <p:cNvSpPr/>
          <p:nvPr/>
        </p:nvSpPr>
        <p:spPr>
          <a:xfrm>
            <a:off x="451032" y="4201819"/>
            <a:ext cx="2046342" cy="201284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32">
            <a:extLst>
              <a:ext uri="{FF2B5EF4-FFF2-40B4-BE49-F238E27FC236}">
                <a16:creationId xmlns:a16="http://schemas.microsoft.com/office/drawing/2014/main" id="{716C99FE-D11E-421A-BB55-B061A58DB8AA}"/>
              </a:ext>
            </a:extLst>
          </p:cNvPr>
          <p:cNvSpPr/>
          <p:nvPr/>
        </p:nvSpPr>
        <p:spPr>
          <a:xfrm>
            <a:off x="1375257" y="1209364"/>
            <a:ext cx="2619528" cy="2538285"/>
          </a:xfrm>
          <a:custGeom>
            <a:avLst/>
            <a:gdLst>
              <a:gd name="connsiteX0" fmla="*/ 691387 w 1403670"/>
              <a:gd name="connsiteY0" fmla="*/ 0 h 1382774"/>
              <a:gd name="connsiteX1" fmla="*/ 1382774 w 1403670"/>
              <a:gd name="connsiteY1" fmla="*/ 691387 h 1382774"/>
              <a:gd name="connsiteX2" fmla="*/ 1328442 w 1403670"/>
              <a:gd name="connsiteY2" fmla="*/ 960506 h 1382774"/>
              <a:gd name="connsiteX3" fmla="*/ 1303719 w 1403670"/>
              <a:gd name="connsiteY3" fmla="*/ 1006053 h 1382774"/>
              <a:gd name="connsiteX4" fmla="*/ 1403670 w 1403670"/>
              <a:gd name="connsiteY4" fmla="*/ 1382057 h 1382774"/>
              <a:gd name="connsiteX5" fmla="*/ 1039887 w 1403670"/>
              <a:gd name="connsiteY5" fmla="*/ 1285355 h 1382774"/>
              <a:gd name="connsiteX6" fmla="*/ 960506 w 1403670"/>
              <a:gd name="connsiteY6" fmla="*/ 1328441 h 1382774"/>
              <a:gd name="connsiteX7" fmla="*/ 691387 w 1403670"/>
              <a:gd name="connsiteY7" fmla="*/ 1382774 h 1382774"/>
              <a:gd name="connsiteX8" fmla="*/ 0 w 1403670"/>
              <a:gd name="connsiteY8" fmla="*/ 691387 h 1382774"/>
              <a:gd name="connsiteX9" fmla="*/ 691387 w 1403670"/>
              <a:gd name="connsiteY9" fmla="*/ 0 h 1382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3670" h="1382774">
                <a:moveTo>
                  <a:pt x="691387" y="0"/>
                </a:moveTo>
                <a:cubicBezTo>
                  <a:pt x="1073229" y="0"/>
                  <a:pt x="1382774" y="309545"/>
                  <a:pt x="1382774" y="691387"/>
                </a:cubicBezTo>
                <a:cubicBezTo>
                  <a:pt x="1382774" y="786848"/>
                  <a:pt x="1363428" y="877790"/>
                  <a:pt x="1328442" y="960506"/>
                </a:cubicBezTo>
                <a:lnTo>
                  <a:pt x="1303719" y="1006053"/>
                </a:lnTo>
                <a:lnTo>
                  <a:pt x="1403670" y="1382057"/>
                </a:lnTo>
                <a:lnTo>
                  <a:pt x="1039887" y="1285355"/>
                </a:lnTo>
                <a:lnTo>
                  <a:pt x="960506" y="1328441"/>
                </a:lnTo>
                <a:cubicBezTo>
                  <a:pt x="877790" y="1363428"/>
                  <a:pt x="786848" y="1382774"/>
                  <a:pt x="691387" y="1382774"/>
                </a:cubicBezTo>
                <a:cubicBezTo>
                  <a:pt x="309545" y="1382774"/>
                  <a:pt x="0" y="1073229"/>
                  <a:pt x="0" y="691387"/>
                </a:cubicBezTo>
                <a:cubicBezTo>
                  <a:pt x="0" y="309545"/>
                  <a:pt x="309545" y="0"/>
                  <a:pt x="6913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Oval 23">
            <a:extLst>
              <a:ext uri="{FF2B5EF4-FFF2-40B4-BE49-F238E27FC236}">
                <a16:creationId xmlns:a16="http://schemas.microsoft.com/office/drawing/2014/main" id="{559079A5-86A0-47D9-A312-7E7597E50768}"/>
              </a:ext>
            </a:extLst>
          </p:cNvPr>
          <p:cNvSpPr/>
          <p:nvPr/>
        </p:nvSpPr>
        <p:spPr>
          <a:xfrm>
            <a:off x="3967129" y="3547262"/>
            <a:ext cx="961085" cy="945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5" name="Oval 44">
            <a:extLst>
              <a:ext uri="{FF2B5EF4-FFF2-40B4-BE49-F238E27FC236}">
                <a16:creationId xmlns:a16="http://schemas.microsoft.com/office/drawing/2014/main" id="{E62C9D13-FA6F-4221-84CE-F053FA51A7B6}"/>
              </a:ext>
            </a:extLst>
          </p:cNvPr>
          <p:cNvSpPr/>
          <p:nvPr/>
        </p:nvSpPr>
        <p:spPr>
          <a:xfrm>
            <a:off x="1593879" y="1472085"/>
            <a:ext cx="2046342" cy="201284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FB505F01-88EF-40CB-A2B0-7838BA21F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056" r="90972">
                        <a14:foregroundMark x1="47917" y1="70556" x2="50417" y2="77778"/>
                        <a14:foregroundMark x1="50417" y1="77778" x2="50000" y2="78750"/>
                        <a14:foregroundMark x1="50556" y1="70417" x2="19028" y2="71528"/>
                        <a14:foregroundMark x1="19028" y1="71528" x2="12083" y2="69722"/>
                        <a14:foregroundMark x1="12083" y1="69722" x2="12083" y2="69583"/>
                        <a14:foregroundMark x1="8750" y1="25139" x2="6528" y2="47500"/>
                        <a14:foregroundMark x1="6528" y1="47500" x2="8194" y2="54861"/>
                        <a14:foregroundMark x1="8194" y1="54861" x2="8472" y2="70556"/>
                        <a14:foregroundMark x1="10139" y1="22083" x2="25278" y2="19722"/>
                        <a14:foregroundMark x1="25278" y1="19722" x2="43333" y2="20833"/>
                        <a14:foregroundMark x1="43333" y1="20833" x2="58611" y2="19306"/>
                        <a14:foregroundMark x1="58611" y1="19306" x2="71685" y2="22767"/>
                        <a14:foregroundMark x1="78639" y1="23884" x2="85000" y2="21528"/>
                        <a14:foregroundMark x1="85000" y1="21528" x2="91528" y2="25000"/>
                        <a14:foregroundMark x1="91528" y1="25000" x2="90972" y2="65694"/>
                        <a14:foregroundMark x1="90972" y1="65694" x2="89028" y2="72639"/>
                        <a14:foregroundMark x1="89028" y1="72639" x2="60278" y2="70972"/>
                        <a14:foregroundMark x1="60278" y1="70972" x2="47778" y2="78611"/>
                        <a14:foregroundMark x1="47778" y1="78611" x2="40556" y2="78750"/>
                        <a14:foregroundMark x1="40556" y1="78750" x2="50694" y2="79167"/>
                        <a14:foregroundMark x1="50694" y1="79167" x2="57778" y2="79028"/>
                        <a14:foregroundMark x1="57778" y1="79028" x2="58194" y2="78611"/>
                        <a14:backgroundMark x1="42361" y1="49028" x2="67222" y2="42222"/>
                        <a14:backgroundMark x1="67222" y1="42222" x2="67222" y2="42222"/>
                        <a14:backgroundMark x1="37083" y1="42222" x2="72083" y2="36667"/>
                        <a14:backgroundMark x1="30694" y1="37778" x2="54167" y2="36528"/>
                        <a14:backgroundMark x1="31528" y1="33194" x2="70139" y2="27083"/>
                        <a14:backgroundMark x1="36111" y1="33333" x2="63611" y2="61389"/>
                        <a14:backgroundMark x1="29583" y1="49444" x2="38194" y2="53056"/>
                        <a14:backgroundMark x1="38194" y1="53056" x2="59028" y2="55833"/>
                        <a14:backgroundMark x1="59028" y1="55833" x2="72500" y2="54167"/>
                        <a14:backgroundMark x1="72500" y1="54167" x2="74306" y2="50278"/>
                        <a14:backgroundMark x1="77917" y1="45833" x2="68056" y2="52361"/>
                        <a14:backgroundMark x1="68056" y1="52361" x2="27639" y2="60278"/>
                        <a14:backgroundMark x1="41806" y1="60556" x2="31806" y2="63194"/>
                        <a14:backgroundMark x1="31806" y1="63194" x2="65694" y2="50694"/>
                        <a14:backgroundMark x1="65694" y1="50694" x2="82083" y2="48750"/>
                        <a14:backgroundMark x1="82083" y1="48750" x2="88294" y2="45576"/>
                        <a14:backgroundMark x1="88297" y1="45371" x2="86528" y2="36389"/>
                        <a14:backgroundMark x1="86528" y1="36389" x2="83611" y2="33472"/>
                        <a14:backgroundMark x1="30694" y1="33194" x2="25139" y2="40556"/>
                        <a14:backgroundMark x1="25139" y1="40556" x2="24306" y2="59444"/>
                        <a14:backgroundMark x1="77778" y1="24028" x2="77778" y2="24028"/>
                        <a14:backgroundMark x1="79028" y1="24444" x2="71667" y2="25417"/>
                        <a14:backgroundMark x1="71667" y1="25417" x2="71667" y2="25417"/>
                        <a14:backgroundMark x1="34444" y1="30139" x2="26806" y2="31528"/>
                        <a14:backgroundMark x1="26806" y1="31528" x2="23750" y2="50000"/>
                        <a14:backgroundMark x1="23750" y1="50000" x2="25139" y2="5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03" y="1441274"/>
            <a:ext cx="1987726" cy="1987726"/>
          </a:xfrm>
          <a:prstGeom prst="rect">
            <a:avLst/>
          </a:prstGeom>
        </p:spPr>
      </p:pic>
      <p:pic>
        <p:nvPicPr>
          <p:cNvPr id="16" name="תמונה 15" descr="תמונה שמכילה אלקטרוניקה&#10;&#10;תיאור שנוצר ברמת מהימנות גבוהה מאוד">
            <a:extLst>
              <a:ext uri="{FF2B5EF4-FFF2-40B4-BE49-F238E27FC236}">
                <a16:creationId xmlns:a16="http://schemas.microsoft.com/office/drawing/2014/main" id="{763A16DB-6EC1-4A8D-B4F9-AA7E05953D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5"/>
          <a:stretch/>
        </p:blipFill>
        <p:spPr>
          <a:xfrm>
            <a:off x="559385" y="4673303"/>
            <a:ext cx="1014318" cy="683331"/>
          </a:xfrm>
          <a:prstGeom prst="rect">
            <a:avLst/>
          </a:prstGeom>
        </p:spPr>
      </p:pic>
      <p:pic>
        <p:nvPicPr>
          <p:cNvPr id="17" name="תמונה 16" descr="תמונה שמכילה ישיבה, מקורה, רהיטים&#10;&#10;תיאור שנוצר ברמת מהימנות גבוהה">
            <a:extLst>
              <a:ext uri="{FF2B5EF4-FFF2-40B4-BE49-F238E27FC236}">
                <a16:creationId xmlns:a16="http://schemas.microsoft.com/office/drawing/2014/main" id="{BAE97678-DD11-4766-B059-F08602D2CF5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92" y="4529560"/>
            <a:ext cx="1400474" cy="1400474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EE76DD60-3C5A-48C2-ADB6-47181CA38D36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9375" y1="23779" x2="59375" y2="23779"/>
                        <a14:foregroundMark x1="40625" y1="16287" x2="63542" y2="26384"/>
                        <a14:foregroundMark x1="63542" y1="26384" x2="70139" y2="31922"/>
                        <a14:foregroundMark x1="56250" y1="15961" x2="68056" y2="30619"/>
                        <a14:foregroundMark x1="47569" y1="10749" x2="60069" y2="15309"/>
                        <a14:foregroundMark x1="55208" y1="10749" x2="67361" y2="20521"/>
                        <a14:foregroundMark x1="72569" y1="28013" x2="79861" y2="42345"/>
                        <a14:foregroundMark x1="74306" y1="27036" x2="76736" y2="41042"/>
                        <a14:foregroundMark x1="72222" y1="38762" x2="69444" y2="53420"/>
                        <a14:foregroundMark x1="36111" y1="54397" x2="45486" y2="73941"/>
                        <a14:foregroundMark x1="45486" y1="73941" x2="46528" y2="74919"/>
                        <a14:foregroundMark x1="31944" y1="55700" x2="35069" y2="61564"/>
                        <a14:foregroundMark x1="30556" y1="34853" x2="30556" y2="33550"/>
                        <a14:foregroundMark x1="29861" y1="26059" x2="34375" y2="45603"/>
                        <a14:foregroundMark x1="31597" y1="32248" x2="31250" y2="40717"/>
                        <a14:foregroundMark x1="29861" y1="40065" x2="32639" y2="25733"/>
                        <a14:foregroundMark x1="54861" y1="10098" x2="54861" y2="10098"/>
                        <a14:foregroundMark x1="46875" y1="12378" x2="46875" y2="12378"/>
                        <a14:foregroundMark x1="61458" y1="15309" x2="61458" y2="15309"/>
                        <a14:foregroundMark x1="61458" y1="12378" x2="61458" y2="12378"/>
                        <a14:foregroundMark x1="43403" y1="15309" x2="43403" y2="15309"/>
                        <a14:foregroundMark x1="39583" y1="12704" x2="39583" y2="12704"/>
                        <a14:foregroundMark x1="69444" y1="36482" x2="67014" y2="57329"/>
                        <a14:foregroundMark x1="67014" y1="57329" x2="65625" y2="58306"/>
                        <a14:foregroundMark x1="68750" y1="57003" x2="60069" y2="70358"/>
                        <a14:foregroundMark x1="64583" y1="66450" x2="71875" y2="50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29" y="1702814"/>
            <a:ext cx="1553516" cy="14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Freeform: Shape 30">
            <a:extLst>
              <a:ext uri="{FF2B5EF4-FFF2-40B4-BE49-F238E27FC236}">
                <a16:creationId xmlns:a16="http://schemas.microsoft.com/office/drawing/2014/main" id="{A04EFC1C-7B44-48C0-B53D-3CE2ABFA9F6D}"/>
              </a:ext>
            </a:extLst>
          </p:cNvPr>
          <p:cNvSpPr/>
          <p:nvPr/>
        </p:nvSpPr>
        <p:spPr>
          <a:xfrm>
            <a:off x="4722004" y="0"/>
            <a:ext cx="2609630" cy="3015413"/>
          </a:xfrm>
          <a:custGeom>
            <a:avLst/>
            <a:gdLst>
              <a:gd name="connsiteX0" fmla="*/ 691387 w 1382774"/>
              <a:gd name="connsiteY0" fmla="*/ 0 h 1686077"/>
              <a:gd name="connsiteX1" fmla="*/ 1382774 w 1382774"/>
              <a:gd name="connsiteY1" fmla="*/ 691387 h 1686077"/>
              <a:gd name="connsiteX2" fmla="*/ 960506 w 1382774"/>
              <a:gd name="connsiteY2" fmla="*/ 1328441 h 1686077"/>
              <a:gd name="connsiteX3" fmla="*/ 879684 w 1382774"/>
              <a:gd name="connsiteY3" fmla="*/ 1353530 h 1686077"/>
              <a:gd name="connsiteX4" fmla="*/ 686806 w 1382774"/>
              <a:gd name="connsiteY4" fmla="*/ 1686077 h 1686077"/>
              <a:gd name="connsiteX5" fmla="*/ 491918 w 1382774"/>
              <a:gd name="connsiteY5" fmla="*/ 1350062 h 1686077"/>
              <a:gd name="connsiteX6" fmla="*/ 422268 w 1382774"/>
              <a:gd name="connsiteY6" fmla="*/ 1328441 h 1686077"/>
              <a:gd name="connsiteX7" fmla="*/ 0 w 1382774"/>
              <a:gd name="connsiteY7" fmla="*/ 691387 h 1686077"/>
              <a:gd name="connsiteX8" fmla="*/ 691387 w 1382774"/>
              <a:gd name="connsiteY8" fmla="*/ 0 h 168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2774" h="1686077">
                <a:moveTo>
                  <a:pt x="691387" y="0"/>
                </a:moveTo>
                <a:cubicBezTo>
                  <a:pt x="1073229" y="0"/>
                  <a:pt x="1382774" y="309545"/>
                  <a:pt x="1382774" y="691387"/>
                </a:cubicBezTo>
                <a:cubicBezTo>
                  <a:pt x="1382774" y="977769"/>
                  <a:pt x="1208655" y="1223483"/>
                  <a:pt x="960506" y="1328441"/>
                </a:cubicBezTo>
                <a:lnTo>
                  <a:pt x="879684" y="1353530"/>
                </a:lnTo>
                <a:lnTo>
                  <a:pt x="686806" y="1686077"/>
                </a:lnTo>
                <a:lnTo>
                  <a:pt x="491918" y="1350062"/>
                </a:lnTo>
                <a:lnTo>
                  <a:pt x="422268" y="1328441"/>
                </a:lnTo>
                <a:cubicBezTo>
                  <a:pt x="174119" y="1223483"/>
                  <a:pt x="0" y="977769"/>
                  <a:pt x="0" y="691387"/>
                </a:cubicBezTo>
                <a:cubicBezTo>
                  <a:pt x="0" y="309545"/>
                  <a:pt x="309545" y="0"/>
                  <a:pt x="691387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44B5346F-ADF7-4A27-97D8-2FC5FCE3BF14}"/>
              </a:ext>
            </a:extLst>
          </p:cNvPr>
          <p:cNvSpPr/>
          <p:nvPr/>
        </p:nvSpPr>
        <p:spPr>
          <a:xfrm>
            <a:off x="5557300" y="3023953"/>
            <a:ext cx="961085" cy="94535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1" name="Oval 44">
            <a:extLst>
              <a:ext uri="{FF2B5EF4-FFF2-40B4-BE49-F238E27FC236}">
                <a16:creationId xmlns:a16="http://schemas.microsoft.com/office/drawing/2014/main" id="{FDBB7FAA-D7AB-48A9-88B2-B072AE8F15EA}"/>
              </a:ext>
            </a:extLst>
          </p:cNvPr>
          <p:cNvSpPr/>
          <p:nvPr/>
        </p:nvSpPr>
        <p:spPr>
          <a:xfrm>
            <a:off x="5017423" y="202943"/>
            <a:ext cx="2046342" cy="201284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33">
            <a:extLst>
              <a:ext uri="{FF2B5EF4-FFF2-40B4-BE49-F238E27FC236}">
                <a16:creationId xmlns:a16="http://schemas.microsoft.com/office/drawing/2014/main" id="{7131AC3B-25E9-4D18-820D-0C2327125572}"/>
              </a:ext>
            </a:extLst>
          </p:cNvPr>
          <p:cNvSpPr/>
          <p:nvPr/>
        </p:nvSpPr>
        <p:spPr>
          <a:xfrm>
            <a:off x="8072403" y="1051241"/>
            <a:ext cx="2609631" cy="2562059"/>
          </a:xfrm>
          <a:custGeom>
            <a:avLst/>
            <a:gdLst>
              <a:gd name="connsiteX0" fmla="*/ 706980 w 1398367"/>
              <a:gd name="connsiteY0" fmla="*/ 0 h 1395725"/>
              <a:gd name="connsiteX1" fmla="*/ 1398367 w 1398367"/>
              <a:gd name="connsiteY1" fmla="*/ 691387 h 1395725"/>
              <a:gd name="connsiteX2" fmla="*/ 706980 w 1398367"/>
              <a:gd name="connsiteY2" fmla="*/ 1382774 h 1395725"/>
              <a:gd name="connsiteX3" fmla="*/ 437861 w 1398367"/>
              <a:gd name="connsiteY3" fmla="*/ 1328441 h 1395725"/>
              <a:gd name="connsiteX4" fmla="*/ 377128 w 1398367"/>
              <a:gd name="connsiteY4" fmla="*/ 1295476 h 1395725"/>
              <a:gd name="connsiteX5" fmla="*/ 0 w 1398367"/>
              <a:gd name="connsiteY5" fmla="*/ 1395725 h 1395725"/>
              <a:gd name="connsiteX6" fmla="*/ 100647 w 1398367"/>
              <a:gd name="connsiteY6" fmla="*/ 1017105 h 1395725"/>
              <a:gd name="connsiteX7" fmla="*/ 69926 w 1398367"/>
              <a:gd name="connsiteY7" fmla="*/ 960506 h 1395725"/>
              <a:gd name="connsiteX8" fmla="*/ 15593 w 1398367"/>
              <a:gd name="connsiteY8" fmla="*/ 691387 h 1395725"/>
              <a:gd name="connsiteX9" fmla="*/ 706980 w 1398367"/>
              <a:gd name="connsiteY9" fmla="*/ 0 h 139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367" h="1395725">
                <a:moveTo>
                  <a:pt x="706980" y="0"/>
                </a:moveTo>
                <a:cubicBezTo>
                  <a:pt x="1088822" y="0"/>
                  <a:pt x="1398367" y="309545"/>
                  <a:pt x="1398367" y="691387"/>
                </a:cubicBezTo>
                <a:cubicBezTo>
                  <a:pt x="1398367" y="1073229"/>
                  <a:pt x="1088822" y="1382774"/>
                  <a:pt x="706980" y="1382774"/>
                </a:cubicBezTo>
                <a:cubicBezTo>
                  <a:pt x="611520" y="1382774"/>
                  <a:pt x="520578" y="1363428"/>
                  <a:pt x="437861" y="1328441"/>
                </a:cubicBezTo>
                <a:lnTo>
                  <a:pt x="377128" y="1295476"/>
                </a:lnTo>
                <a:lnTo>
                  <a:pt x="0" y="1395725"/>
                </a:lnTo>
                <a:lnTo>
                  <a:pt x="100647" y="1017105"/>
                </a:lnTo>
                <a:lnTo>
                  <a:pt x="69926" y="960506"/>
                </a:lnTo>
                <a:cubicBezTo>
                  <a:pt x="34940" y="877790"/>
                  <a:pt x="15593" y="786848"/>
                  <a:pt x="15593" y="691387"/>
                </a:cubicBezTo>
                <a:cubicBezTo>
                  <a:pt x="15593" y="309545"/>
                  <a:pt x="325138" y="0"/>
                  <a:pt x="7069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6">
            <a:extLst>
              <a:ext uri="{FF2B5EF4-FFF2-40B4-BE49-F238E27FC236}">
                <a16:creationId xmlns:a16="http://schemas.microsoft.com/office/drawing/2014/main" id="{BB56F9C1-DA2E-42A8-9881-60FBB8A2589C}"/>
              </a:ext>
            </a:extLst>
          </p:cNvPr>
          <p:cNvSpPr/>
          <p:nvPr/>
        </p:nvSpPr>
        <p:spPr>
          <a:xfrm>
            <a:off x="7111318" y="3551713"/>
            <a:ext cx="961085" cy="9453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24" name="Oval 42">
            <a:extLst>
              <a:ext uri="{FF2B5EF4-FFF2-40B4-BE49-F238E27FC236}">
                <a16:creationId xmlns:a16="http://schemas.microsoft.com/office/drawing/2014/main" id="{383C00FC-21BA-40AD-9354-310EB2C7A408}"/>
              </a:ext>
            </a:extLst>
          </p:cNvPr>
          <p:cNvSpPr/>
          <p:nvPr/>
        </p:nvSpPr>
        <p:spPr>
          <a:xfrm>
            <a:off x="8348020" y="1325071"/>
            <a:ext cx="2046342" cy="201284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תמונה 24">
            <a:extLst>
              <a:ext uri="{FF2B5EF4-FFF2-40B4-BE49-F238E27FC236}">
                <a16:creationId xmlns:a16="http://schemas.microsoft.com/office/drawing/2014/main" id="{27F7AC91-E060-4FFC-8524-FEF6F65DC60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7ECA"/>
              </a:clrFrom>
              <a:clrTo>
                <a:srgbClr val="007E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458" y="328694"/>
            <a:ext cx="1715508" cy="1715508"/>
          </a:xfrm>
          <a:prstGeom prst="rect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24EED6B3-8D98-4A16-B398-692C940B32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38" y="2009775"/>
            <a:ext cx="873696" cy="1126464"/>
          </a:xfrm>
          <a:prstGeom prst="rect">
            <a:avLst/>
          </a:prstGeom>
        </p:spPr>
      </p:pic>
      <p:sp>
        <p:nvSpPr>
          <p:cNvPr id="27" name="בועת מחשבה: ענן 26">
            <a:extLst>
              <a:ext uri="{FF2B5EF4-FFF2-40B4-BE49-F238E27FC236}">
                <a16:creationId xmlns:a16="http://schemas.microsoft.com/office/drawing/2014/main" id="{60648D10-1BBC-4597-9E58-838F5770C170}"/>
              </a:ext>
            </a:extLst>
          </p:cNvPr>
          <p:cNvSpPr/>
          <p:nvPr/>
        </p:nvSpPr>
        <p:spPr>
          <a:xfrm>
            <a:off x="9063469" y="1377198"/>
            <a:ext cx="615444" cy="590768"/>
          </a:xfrm>
          <a:prstGeom prst="cloudCallout">
            <a:avLst>
              <a:gd name="adj1" fmla="val 45513"/>
              <a:gd name="adj2" fmla="val 42500"/>
            </a:avLst>
          </a:prstGeom>
          <a:solidFill>
            <a:srgbClr val="FBCB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BCBCB"/>
              </a:solidFill>
            </a:endParaRPr>
          </a:p>
        </p:txBody>
      </p:sp>
      <p:sp>
        <p:nvSpPr>
          <p:cNvPr id="28" name="בועת מחשבה: ענן 27">
            <a:extLst>
              <a:ext uri="{FF2B5EF4-FFF2-40B4-BE49-F238E27FC236}">
                <a16:creationId xmlns:a16="http://schemas.microsoft.com/office/drawing/2014/main" id="{14AE6141-C350-4068-989D-62C94B6A9619}"/>
              </a:ext>
            </a:extLst>
          </p:cNvPr>
          <p:cNvSpPr/>
          <p:nvPr/>
        </p:nvSpPr>
        <p:spPr>
          <a:xfrm>
            <a:off x="8498549" y="1789126"/>
            <a:ext cx="615444" cy="590768"/>
          </a:xfrm>
          <a:prstGeom prst="cloudCallout">
            <a:avLst>
              <a:gd name="adj1" fmla="val 115158"/>
              <a:gd name="adj2" fmla="val 2192"/>
            </a:avLst>
          </a:prstGeom>
          <a:solidFill>
            <a:srgbClr val="F2FE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בועת מחשבה: ענן 28">
            <a:extLst>
              <a:ext uri="{FF2B5EF4-FFF2-40B4-BE49-F238E27FC236}">
                <a16:creationId xmlns:a16="http://schemas.microsoft.com/office/drawing/2014/main" id="{959525EA-0503-4882-8A28-37C47E75FDCA}"/>
              </a:ext>
            </a:extLst>
          </p:cNvPr>
          <p:cNvSpPr/>
          <p:nvPr/>
        </p:nvSpPr>
        <p:spPr>
          <a:xfrm>
            <a:off x="8675032" y="2395193"/>
            <a:ext cx="615444" cy="590768"/>
          </a:xfrm>
          <a:prstGeom prst="cloudCallout">
            <a:avLst>
              <a:gd name="adj1" fmla="val 116706"/>
              <a:gd name="adj2" fmla="val -91321"/>
            </a:avLst>
          </a:prstGeom>
          <a:solidFill>
            <a:srgbClr val="CBCB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0" name="תמונה 29">
            <a:extLst>
              <a:ext uri="{FF2B5EF4-FFF2-40B4-BE49-F238E27FC236}">
                <a16:creationId xmlns:a16="http://schemas.microsoft.com/office/drawing/2014/main" id="{9AB57C1D-89D8-4E20-B5B9-424E780AED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334" y="5952013"/>
            <a:ext cx="666750" cy="905987"/>
          </a:xfrm>
          <a:prstGeom prst="rect">
            <a:avLst/>
          </a:prstGeom>
        </p:spPr>
      </p:pic>
      <p:sp>
        <p:nvSpPr>
          <p:cNvPr id="31" name="מלבן 30">
            <a:extLst>
              <a:ext uri="{FF2B5EF4-FFF2-40B4-BE49-F238E27FC236}">
                <a16:creationId xmlns:a16="http://schemas.microsoft.com/office/drawing/2014/main" id="{DB8025FE-5B5C-418D-BB90-490CDAAAEF9C}"/>
              </a:ext>
            </a:extLst>
          </p:cNvPr>
          <p:cNvSpPr/>
          <p:nvPr/>
        </p:nvSpPr>
        <p:spPr>
          <a:xfrm>
            <a:off x="-33750" y="-33341"/>
            <a:ext cx="50593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System Description</a:t>
            </a:r>
            <a:endParaRPr lang="he-IL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2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7">
            <a:extLst>
              <a:ext uri="{FF2B5EF4-FFF2-40B4-BE49-F238E27FC236}">
                <a16:creationId xmlns:a16="http://schemas.microsoft.com/office/drawing/2014/main" id="{B9C7AA6D-D4CD-43B8-95B1-FCED6A928920}"/>
              </a:ext>
            </a:extLst>
          </p:cNvPr>
          <p:cNvSpPr/>
          <p:nvPr/>
        </p:nvSpPr>
        <p:spPr>
          <a:xfrm rot="5400000">
            <a:off x="456399" y="-168433"/>
            <a:ext cx="1343025" cy="1870392"/>
          </a:xfrm>
          <a:custGeom>
            <a:avLst/>
            <a:gdLst>
              <a:gd name="connsiteX0" fmla="*/ 0 w 1382775"/>
              <a:gd name="connsiteY0" fmla="*/ 995287 h 1686674"/>
              <a:gd name="connsiteX1" fmla="*/ 422268 w 1382775"/>
              <a:gd name="connsiteY1" fmla="*/ 358232 h 1686674"/>
              <a:gd name="connsiteX2" fmla="*/ 512092 w 1382775"/>
              <a:gd name="connsiteY2" fmla="*/ 330350 h 1686674"/>
              <a:gd name="connsiteX3" fmla="*/ 703695 w 1382775"/>
              <a:gd name="connsiteY3" fmla="*/ 0 h 1686674"/>
              <a:gd name="connsiteX4" fmla="*/ 900702 w 1382775"/>
              <a:gd name="connsiteY4" fmla="*/ 339668 h 1686674"/>
              <a:gd name="connsiteX5" fmla="*/ 960507 w 1382775"/>
              <a:gd name="connsiteY5" fmla="*/ 358232 h 1686674"/>
              <a:gd name="connsiteX6" fmla="*/ 1382775 w 1382775"/>
              <a:gd name="connsiteY6" fmla="*/ 995287 h 1686674"/>
              <a:gd name="connsiteX7" fmla="*/ 691388 w 1382775"/>
              <a:gd name="connsiteY7" fmla="*/ 1686674 h 1686674"/>
              <a:gd name="connsiteX8" fmla="*/ 0 w 1382775"/>
              <a:gd name="connsiteY8" fmla="*/ 995287 h 16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2775" h="1686674">
                <a:moveTo>
                  <a:pt x="0" y="995287"/>
                </a:moveTo>
                <a:cubicBezTo>
                  <a:pt x="0" y="708905"/>
                  <a:pt x="174119" y="463191"/>
                  <a:pt x="422268" y="358232"/>
                </a:cubicBezTo>
                <a:lnTo>
                  <a:pt x="512092" y="330350"/>
                </a:lnTo>
                <a:lnTo>
                  <a:pt x="703695" y="0"/>
                </a:lnTo>
                <a:lnTo>
                  <a:pt x="900702" y="339668"/>
                </a:lnTo>
                <a:lnTo>
                  <a:pt x="960507" y="358232"/>
                </a:lnTo>
                <a:cubicBezTo>
                  <a:pt x="1208656" y="463191"/>
                  <a:pt x="1382775" y="708905"/>
                  <a:pt x="1382775" y="995287"/>
                </a:cubicBezTo>
                <a:cubicBezTo>
                  <a:pt x="1382775" y="1377129"/>
                  <a:pt x="1073230" y="1686674"/>
                  <a:pt x="691388" y="1686674"/>
                </a:cubicBezTo>
                <a:cubicBezTo>
                  <a:pt x="309545" y="1686674"/>
                  <a:pt x="0" y="1377129"/>
                  <a:pt x="0" y="995287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4">
            <a:extLst>
              <a:ext uri="{FF2B5EF4-FFF2-40B4-BE49-F238E27FC236}">
                <a16:creationId xmlns:a16="http://schemas.microsoft.com/office/drawing/2014/main" id="{C0CFD215-991C-4F4C-89E7-9A71D673905A}"/>
              </a:ext>
            </a:extLst>
          </p:cNvPr>
          <p:cNvSpPr/>
          <p:nvPr/>
        </p:nvSpPr>
        <p:spPr>
          <a:xfrm>
            <a:off x="298421" y="234258"/>
            <a:ext cx="1215967" cy="10650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25">
            <a:extLst>
              <a:ext uri="{FF2B5EF4-FFF2-40B4-BE49-F238E27FC236}">
                <a16:creationId xmlns:a16="http://schemas.microsoft.com/office/drawing/2014/main" id="{71345653-72F3-49F2-835B-2325CBF03CF6}"/>
              </a:ext>
            </a:extLst>
          </p:cNvPr>
          <p:cNvSpPr/>
          <p:nvPr/>
        </p:nvSpPr>
        <p:spPr>
          <a:xfrm>
            <a:off x="2181634" y="516667"/>
            <a:ext cx="571091" cy="50019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6A5CF3-EA78-49D4-A572-C41161B98731}"/>
              </a:ext>
            </a:extLst>
          </p:cNvPr>
          <p:cNvSpPr txBox="1"/>
          <p:nvPr/>
        </p:nvSpPr>
        <p:spPr>
          <a:xfrm>
            <a:off x="192715" y="1738455"/>
            <a:ext cx="8515350" cy="8002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Wingdings" panose="05000000000000000000" pitchFamily="2" charset="2"/>
              <a:buChar char="q"/>
            </a:pPr>
            <a:r>
              <a:rPr lang="en-US" sz="2800" dirty="0"/>
              <a:t>KNN algorithm   </a:t>
            </a:r>
          </a:p>
          <a:p>
            <a:pPr lvl="1" algn="l" rtl="0"/>
            <a:r>
              <a:rPr lang="en-US" dirty="0"/>
              <a:t> </a:t>
            </a:r>
            <a:endParaRPr lang="he-IL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8FF6589-9F2D-4B45-9CB7-D2FDCFE465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9" t="10199" r="28808" b="8124"/>
          <a:stretch/>
        </p:blipFill>
        <p:spPr>
          <a:xfrm>
            <a:off x="1777870" y="2684937"/>
            <a:ext cx="3382046" cy="3267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ABD1C9-09D5-4FC7-BB17-00EE857FC3EF}"/>
              </a:ext>
            </a:extLst>
          </p:cNvPr>
          <p:cNvSpPr txBox="1"/>
          <p:nvPr/>
        </p:nvSpPr>
        <p:spPr>
          <a:xfrm>
            <a:off x="6202082" y="2548447"/>
            <a:ext cx="313175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“where are you my friend?”</a:t>
            </a:r>
            <a:endParaRPr lang="he-IL" sz="2000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392EF903-88AE-498C-9CED-09810921A2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0" t="31736" r="18419" b="31830"/>
          <a:stretch/>
        </p:blipFill>
        <p:spPr>
          <a:xfrm>
            <a:off x="5236116" y="2449533"/>
            <a:ext cx="1106870" cy="33870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41170F-23B0-4098-B95F-D792E07789C2}"/>
              </a:ext>
            </a:extLst>
          </p:cNvPr>
          <p:cNvSpPr txBox="1"/>
          <p:nvPr/>
        </p:nvSpPr>
        <p:spPr>
          <a:xfrm>
            <a:off x="6060150" y="3389963"/>
            <a:ext cx="226695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“my name is bob”</a:t>
            </a:r>
            <a:endParaRPr lang="he-IL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84A29D-3AB2-447E-B2E9-AD41BE5F8125}"/>
              </a:ext>
            </a:extLst>
          </p:cNvPr>
          <p:cNvSpPr txBox="1"/>
          <p:nvPr/>
        </p:nvSpPr>
        <p:spPr>
          <a:xfrm>
            <a:off x="6069511" y="2952627"/>
            <a:ext cx="249555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“it’s a beautiful day”</a:t>
            </a:r>
            <a:endParaRPr lang="he-IL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120E71-EE52-4A07-836C-E129C4E0F829}"/>
              </a:ext>
            </a:extLst>
          </p:cNvPr>
          <p:cNvSpPr txBox="1"/>
          <p:nvPr/>
        </p:nvSpPr>
        <p:spPr>
          <a:xfrm>
            <a:off x="6275326" y="3827300"/>
            <a:ext cx="226695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“I really need help”</a:t>
            </a:r>
            <a:endParaRPr lang="he-IL" sz="2000" dirty="0"/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794BBEAF-F9FA-4E96-95BD-9584CEDA4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89" y="516667"/>
            <a:ext cx="507953" cy="654908"/>
          </a:xfrm>
          <a:prstGeom prst="rect">
            <a:avLst/>
          </a:prstGeom>
        </p:spPr>
      </p:pic>
      <p:sp>
        <p:nvSpPr>
          <p:cNvPr id="18" name="בועת מחשבה: ענן 17">
            <a:extLst>
              <a:ext uri="{FF2B5EF4-FFF2-40B4-BE49-F238E27FC236}">
                <a16:creationId xmlns:a16="http://schemas.microsoft.com/office/drawing/2014/main" id="{D429F974-4A6A-499E-9B70-952F1755E869}"/>
              </a:ext>
            </a:extLst>
          </p:cNvPr>
          <p:cNvSpPr/>
          <p:nvPr/>
        </p:nvSpPr>
        <p:spPr>
          <a:xfrm>
            <a:off x="617880" y="296017"/>
            <a:ext cx="236709" cy="343463"/>
          </a:xfrm>
          <a:prstGeom prst="cloudCallout">
            <a:avLst>
              <a:gd name="adj1" fmla="val 45513"/>
              <a:gd name="adj2" fmla="val 42500"/>
            </a:avLst>
          </a:prstGeom>
          <a:solidFill>
            <a:srgbClr val="FBCB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בועת מחשבה: ענן 18">
            <a:extLst>
              <a:ext uri="{FF2B5EF4-FFF2-40B4-BE49-F238E27FC236}">
                <a16:creationId xmlns:a16="http://schemas.microsoft.com/office/drawing/2014/main" id="{93CA95F7-276F-4A57-B62D-38931A806B99}"/>
              </a:ext>
            </a:extLst>
          </p:cNvPr>
          <p:cNvSpPr/>
          <p:nvPr/>
        </p:nvSpPr>
        <p:spPr>
          <a:xfrm>
            <a:off x="397181" y="571322"/>
            <a:ext cx="236709" cy="343463"/>
          </a:xfrm>
          <a:prstGeom prst="cloudCallout">
            <a:avLst>
              <a:gd name="adj1" fmla="val 115158"/>
              <a:gd name="adj2" fmla="val 2192"/>
            </a:avLst>
          </a:prstGeom>
          <a:solidFill>
            <a:srgbClr val="F2FE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בועת מחשבה: ענן 19">
            <a:extLst>
              <a:ext uri="{FF2B5EF4-FFF2-40B4-BE49-F238E27FC236}">
                <a16:creationId xmlns:a16="http://schemas.microsoft.com/office/drawing/2014/main" id="{CCE756A1-3609-4955-9661-A5DFD0A4EB5C}"/>
              </a:ext>
            </a:extLst>
          </p:cNvPr>
          <p:cNvSpPr/>
          <p:nvPr/>
        </p:nvSpPr>
        <p:spPr>
          <a:xfrm>
            <a:off x="547293" y="871501"/>
            <a:ext cx="236709" cy="343463"/>
          </a:xfrm>
          <a:prstGeom prst="cloudCallout">
            <a:avLst>
              <a:gd name="adj1" fmla="val 116706"/>
              <a:gd name="adj2" fmla="val -91321"/>
            </a:avLst>
          </a:prstGeom>
          <a:solidFill>
            <a:srgbClr val="CBCB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3573579D-EE14-45ED-9196-83A5D3163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334" y="5952013"/>
            <a:ext cx="666750" cy="905987"/>
          </a:xfrm>
          <a:prstGeom prst="rect">
            <a:avLst/>
          </a:prstGeom>
        </p:spPr>
      </p:pic>
      <p:sp>
        <p:nvSpPr>
          <p:cNvPr id="2" name="אליפסה 1">
            <a:extLst>
              <a:ext uri="{FF2B5EF4-FFF2-40B4-BE49-F238E27FC236}">
                <a16:creationId xmlns:a16="http://schemas.microsoft.com/office/drawing/2014/main" id="{15F62B2D-3DD0-48B0-A711-ECAD754FA3AA}"/>
              </a:ext>
            </a:extLst>
          </p:cNvPr>
          <p:cNvSpPr/>
          <p:nvPr/>
        </p:nvSpPr>
        <p:spPr>
          <a:xfrm>
            <a:off x="3267873" y="5188743"/>
            <a:ext cx="114300" cy="1038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5BB6C5-6EA5-4719-AE21-61C67BD6C7F9}"/>
              </a:ext>
            </a:extLst>
          </p:cNvPr>
          <p:cNvSpPr txBox="1"/>
          <p:nvPr/>
        </p:nvSpPr>
        <p:spPr>
          <a:xfrm>
            <a:off x="6275326" y="4273633"/>
            <a:ext cx="226695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“oops I did it again”</a:t>
            </a:r>
            <a:endParaRPr lang="he-IL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74BE9F-9F93-4461-9D4A-3F5430F10939}"/>
              </a:ext>
            </a:extLst>
          </p:cNvPr>
          <p:cNvSpPr txBox="1"/>
          <p:nvPr/>
        </p:nvSpPr>
        <p:spPr>
          <a:xfrm>
            <a:off x="6202082" y="4722773"/>
            <a:ext cx="249554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“hello ,how are you?”</a:t>
            </a:r>
            <a:endParaRPr lang="he-IL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56FB39-C1DE-4671-B730-FADE05AB3BE4}"/>
              </a:ext>
            </a:extLst>
          </p:cNvPr>
          <p:cNvSpPr txBox="1"/>
          <p:nvPr/>
        </p:nvSpPr>
        <p:spPr>
          <a:xfrm>
            <a:off x="6069511" y="5079610"/>
            <a:ext cx="226695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“what time is it?”</a:t>
            </a:r>
            <a:endParaRPr lang="he-IL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6E6B28-088C-4FD4-B120-9C697CAF89C0}"/>
              </a:ext>
            </a:extLst>
          </p:cNvPr>
          <p:cNvSpPr txBox="1"/>
          <p:nvPr/>
        </p:nvSpPr>
        <p:spPr>
          <a:xfrm>
            <a:off x="6109745" y="5477911"/>
            <a:ext cx="226695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“I’m not your toy”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77686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2" grpId="0" animBg="1"/>
      <p:bldP spid="23" grpId="0"/>
      <p:bldP spid="24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7">
            <a:extLst>
              <a:ext uri="{FF2B5EF4-FFF2-40B4-BE49-F238E27FC236}">
                <a16:creationId xmlns:a16="http://schemas.microsoft.com/office/drawing/2014/main" id="{FC175F3B-CBE0-43F2-BF42-83B16E27990C}"/>
              </a:ext>
            </a:extLst>
          </p:cNvPr>
          <p:cNvSpPr/>
          <p:nvPr/>
        </p:nvSpPr>
        <p:spPr>
          <a:xfrm>
            <a:off x="4537689" y="3730554"/>
            <a:ext cx="2978261" cy="30239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Read my lips </a:t>
            </a:r>
          </a:p>
        </p:txBody>
      </p:sp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0AA44933-20CF-41B9-BCB7-5B6FF00E1276}"/>
              </a:ext>
            </a:extLst>
          </p:cNvPr>
          <p:cNvSpPr/>
          <p:nvPr/>
        </p:nvSpPr>
        <p:spPr>
          <a:xfrm rot="5400000">
            <a:off x="529801" y="3634405"/>
            <a:ext cx="2538284" cy="3147670"/>
          </a:xfrm>
          <a:custGeom>
            <a:avLst/>
            <a:gdLst>
              <a:gd name="connsiteX0" fmla="*/ 0 w 1382775"/>
              <a:gd name="connsiteY0" fmla="*/ 995287 h 1686674"/>
              <a:gd name="connsiteX1" fmla="*/ 422268 w 1382775"/>
              <a:gd name="connsiteY1" fmla="*/ 358232 h 1686674"/>
              <a:gd name="connsiteX2" fmla="*/ 512092 w 1382775"/>
              <a:gd name="connsiteY2" fmla="*/ 330350 h 1686674"/>
              <a:gd name="connsiteX3" fmla="*/ 703695 w 1382775"/>
              <a:gd name="connsiteY3" fmla="*/ 0 h 1686674"/>
              <a:gd name="connsiteX4" fmla="*/ 900702 w 1382775"/>
              <a:gd name="connsiteY4" fmla="*/ 339668 h 1686674"/>
              <a:gd name="connsiteX5" fmla="*/ 960507 w 1382775"/>
              <a:gd name="connsiteY5" fmla="*/ 358232 h 1686674"/>
              <a:gd name="connsiteX6" fmla="*/ 1382775 w 1382775"/>
              <a:gd name="connsiteY6" fmla="*/ 995287 h 1686674"/>
              <a:gd name="connsiteX7" fmla="*/ 691388 w 1382775"/>
              <a:gd name="connsiteY7" fmla="*/ 1686674 h 1686674"/>
              <a:gd name="connsiteX8" fmla="*/ 0 w 1382775"/>
              <a:gd name="connsiteY8" fmla="*/ 995287 h 16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2775" h="1686674">
                <a:moveTo>
                  <a:pt x="0" y="995287"/>
                </a:moveTo>
                <a:cubicBezTo>
                  <a:pt x="0" y="708905"/>
                  <a:pt x="174119" y="463191"/>
                  <a:pt x="422268" y="358232"/>
                </a:cubicBezTo>
                <a:lnTo>
                  <a:pt x="512092" y="330350"/>
                </a:lnTo>
                <a:lnTo>
                  <a:pt x="703695" y="0"/>
                </a:lnTo>
                <a:lnTo>
                  <a:pt x="900702" y="339668"/>
                </a:lnTo>
                <a:lnTo>
                  <a:pt x="960507" y="358232"/>
                </a:lnTo>
                <a:cubicBezTo>
                  <a:pt x="1208656" y="463191"/>
                  <a:pt x="1382775" y="708905"/>
                  <a:pt x="1382775" y="995287"/>
                </a:cubicBezTo>
                <a:cubicBezTo>
                  <a:pt x="1382775" y="1377129"/>
                  <a:pt x="1073230" y="1686674"/>
                  <a:pt x="691388" y="1686674"/>
                </a:cubicBezTo>
                <a:cubicBezTo>
                  <a:pt x="309545" y="1686674"/>
                  <a:pt x="0" y="1377129"/>
                  <a:pt x="0" y="995287"/>
                </a:cubicBezTo>
                <a:close/>
              </a:path>
            </a:pathLst>
          </a:cu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3">
            <a:extLst>
              <a:ext uri="{FF2B5EF4-FFF2-40B4-BE49-F238E27FC236}">
                <a16:creationId xmlns:a16="http://schemas.microsoft.com/office/drawing/2014/main" id="{F0BF195C-A398-4075-8DF5-2B6555951199}"/>
              </a:ext>
            </a:extLst>
          </p:cNvPr>
          <p:cNvSpPr/>
          <p:nvPr/>
        </p:nvSpPr>
        <p:spPr>
          <a:xfrm>
            <a:off x="3486586" y="4813101"/>
            <a:ext cx="961085" cy="945351"/>
          </a:xfrm>
          <a:prstGeom prst="ellipse">
            <a:avLst/>
          </a:pr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8" name="Oval 44">
            <a:extLst>
              <a:ext uri="{FF2B5EF4-FFF2-40B4-BE49-F238E27FC236}">
                <a16:creationId xmlns:a16="http://schemas.microsoft.com/office/drawing/2014/main" id="{EEF651C9-4D65-4B91-BB2C-690C8E484573}"/>
              </a:ext>
            </a:extLst>
          </p:cNvPr>
          <p:cNvSpPr/>
          <p:nvPr/>
        </p:nvSpPr>
        <p:spPr>
          <a:xfrm>
            <a:off x="451032" y="4201819"/>
            <a:ext cx="2046342" cy="201284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32">
            <a:extLst>
              <a:ext uri="{FF2B5EF4-FFF2-40B4-BE49-F238E27FC236}">
                <a16:creationId xmlns:a16="http://schemas.microsoft.com/office/drawing/2014/main" id="{249D1822-3BEA-4F26-AF55-F6CFEEB1D022}"/>
              </a:ext>
            </a:extLst>
          </p:cNvPr>
          <p:cNvSpPr/>
          <p:nvPr/>
        </p:nvSpPr>
        <p:spPr>
          <a:xfrm>
            <a:off x="1375257" y="1209364"/>
            <a:ext cx="2619528" cy="2538285"/>
          </a:xfrm>
          <a:custGeom>
            <a:avLst/>
            <a:gdLst>
              <a:gd name="connsiteX0" fmla="*/ 691387 w 1403670"/>
              <a:gd name="connsiteY0" fmla="*/ 0 h 1382774"/>
              <a:gd name="connsiteX1" fmla="*/ 1382774 w 1403670"/>
              <a:gd name="connsiteY1" fmla="*/ 691387 h 1382774"/>
              <a:gd name="connsiteX2" fmla="*/ 1328442 w 1403670"/>
              <a:gd name="connsiteY2" fmla="*/ 960506 h 1382774"/>
              <a:gd name="connsiteX3" fmla="*/ 1303719 w 1403670"/>
              <a:gd name="connsiteY3" fmla="*/ 1006053 h 1382774"/>
              <a:gd name="connsiteX4" fmla="*/ 1403670 w 1403670"/>
              <a:gd name="connsiteY4" fmla="*/ 1382057 h 1382774"/>
              <a:gd name="connsiteX5" fmla="*/ 1039887 w 1403670"/>
              <a:gd name="connsiteY5" fmla="*/ 1285355 h 1382774"/>
              <a:gd name="connsiteX6" fmla="*/ 960506 w 1403670"/>
              <a:gd name="connsiteY6" fmla="*/ 1328441 h 1382774"/>
              <a:gd name="connsiteX7" fmla="*/ 691387 w 1403670"/>
              <a:gd name="connsiteY7" fmla="*/ 1382774 h 1382774"/>
              <a:gd name="connsiteX8" fmla="*/ 0 w 1403670"/>
              <a:gd name="connsiteY8" fmla="*/ 691387 h 1382774"/>
              <a:gd name="connsiteX9" fmla="*/ 691387 w 1403670"/>
              <a:gd name="connsiteY9" fmla="*/ 0 h 1382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3670" h="1382774">
                <a:moveTo>
                  <a:pt x="691387" y="0"/>
                </a:moveTo>
                <a:cubicBezTo>
                  <a:pt x="1073229" y="0"/>
                  <a:pt x="1382774" y="309545"/>
                  <a:pt x="1382774" y="691387"/>
                </a:cubicBezTo>
                <a:cubicBezTo>
                  <a:pt x="1382774" y="786848"/>
                  <a:pt x="1363428" y="877790"/>
                  <a:pt x="1328442" y="960506"/>
                </a:cubicBezTo>
                <a:lnTo>
                  <a:pt x="1303719" y="1006053"/>
                </a:lnTo>
                <a:lnTo>
                  <a:pt x="1403670" y="1382057"/>
                </a:lnTo>
                <a:lnTo>
                  <a:pt x="1039887" y="1285355"/>
                </a:lnTo>
                <a:lnTo>
                  <a:pt x="960506" y="1328441"/>
                </a:lnTo>
                <a:cubicBezTo>
                  <a:pt x="877790" y="1363428"/>
                  <a:pt x="786848" y="1382774"/>
                  <a:pt x="691387" y="1382774"/>
                </a:cubicBezTo>
                <a:cubicBezTo>
                  <a:pt x="309545" y="1382774"/>
                  <a:pt x="0" y="1073229"/>
                  <a:pt x="0" y="691387"/>
                </a:cubicBezTo>
                <a:cubicBezTo>
                  <a:pt x="0" y="309545"/>
                  <a:pt x="309545" y="0"/>
                  <a:pt x="691387" y="0"/>
                </a:cubicBezTo>
                <a:close/>
              </a:path>
            </a:pathLst>
          </a:custGeom>
          <a:solidFill>
            <a:srgbClr val="15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48A9BEE2-D4DD-48F3-AF9B-EA957FA09ED0}"/>
              </a:ext>
            </a:extLst>
          </p:cNvPr>
          <p:cNvSpPr/>
          <p:nvPr/>
        </p:nvSpPr>
        <p:spPr>
          <a:xfrm>
            <a:off x="3967129" y="3547262"/>
            <a:ext cx="961085" cy="945351"/>
          </a:xfrm>
          <a:prstGeom prst="ellipse">
            <a:avLst/>
          </a:prstGeom>
          <a:solidFill>
            <a:srgbClr val="15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1" name="Oval 44">
            <a:extLst>
              <a:ext uri="{FF2B5EF4-FFF2-40B4-BE49-F238E27FC236}">
                <a16:creationId xmlns:a16="http://schemas.microsoft.com/office/drawing/2014/main" id="{43EDE0A7-D3E2-4D97-8998-91C0629CBC82}"/>
              </a:ext>
            </a:extLst>
          </p:cNvPr>
          <p:cNvSpPr/>
          <p:nvPr/>
        </p:nvSpPr>
        <p:spPr>
          <a:xfrm>
            <a:off x="1593879" y="1472085"/>
            <a:ext cx="2046342" cy="201284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E62AD066-E4CA-4A07-9555-B631B9709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056" r="90972">
                        <a14:foregroundMark x1="47917" y1="70556" x2="50417" y2="77778"/>
                        <a14:foregroundMark x1="50417" y1="77778" x2="50000" y2="78750"/>
                        <a14:foregroundMark x1="50556" y1="70417" x2="19028" y2="71528"/>
                        <a14:foregroundMark x1="19028" y1="71528" x2="12083" y2="69722"/>
                        <a14:foregroundMark x1="12083" y1="69722" x2="12083" y2="69583"/>
                        <a14:foregroundMark x1="8750" y1="25139" x2="6528" y2="47500"/>
                        <a14:foregroundMark x1="6528" y1="47500" x2="8194" y2="54861"/>
                        <a14:foregroundMark x1="8194" y1="54861" x2="8472" y2="70556"/>
                        <a14:foregroundMark x1="10139" y1="22083" x2="25278" y2="19722"/>
                        <a14:foregroundMark x1="25278" y1="19722" x2="43333" y2="20833"/>
                        <a14:foregroundMark x1="43333" y1="20833" x2="58611" y2="19306"/>
                        <a14:foregroundMark x1="58611" y1="19306" x2="71685" y2="22767"/>
                        <a14:foregroundMark x1="78639" y1="23884" x2="85000" y2="21528"/>
                        <a14:foregroundMark x1="85000" y1="21528" x2="91528" y2="25000"/>
                        <a14:foregroundMark x1="91528" y1="25000" x2="90972" y2="65694"/>
                        <a14:foregroundMark x1="90972" y1="65694" x2="89028" y2="72639"/>
                        <a14:foregroundMark x1="89028" y1="72639" x2="60278" y2="70972"/>
                        <a14:foregroundMark x1="60278" y1="70972" x2="47778" y2="78611"/>
                        <a14:foregroundMark x1="47778" y1="78611" x2="40556" y2="78750"/>
                        <a14:foregroundMark x1="40556" y1="78750" x2="50694" y2="79167"/>
                        <a14:foregroundMark x1="50694" y1="79167" x2="57778" y2="79028"/>
                        <a14:foregroundMark x1="57778" y1="79028" x2="58194" y2="78611"/>
                        <a14:backgroundMark x1="42361" y1="49028" x2="67222" y2="42222"/>
                        <a14:backgroundMark x1="67222" y1="42222" x2="67222" y2="42222"/>
                        <a14:backgroundMark x1="37083" y1="42222" x2="72083" y2="36667"/>
                        <a14:backgroundMark x1="30694" y1="37778" x2="54167" y2="36528"/>
                        <a14:backgroundMark x1="31528" y1="33194" x2="70139" y2="27083"/>
                        <a14:backgroundMark x1="36111" y1="33333" x2="63611" y2="61389"/>
                        <a14:backgroundMark x1="29583" y1="49444" x2="38194" y2="53056"/>
                        <a14:backgroundMark x1="38194" y1="53056" x2="59028" y2="55833"/>
                        <a14:backgroundMark x1="59028" y1="55833" x2="72500" y2="54167"/>
                        <a14:backgroundMark x1="72500" y1="54167" x2="74306" y2="50278"/>
                        <a14:backgroundMark x1="77917" y1="45833" x2="68056" y2="52361"/>
                        <a14:backgroundMark x1="68056" y1="52361" x2="27639" y2="60278"/>
                        <a14:backgroundMark x1="41806" y1="60556" x2="31806" y2="63194"/>
                        <a14:backgroundMark x1="31806" y1="63194" x2="65694" y2="50694"/>
                        <a14:backgroundMark x1="65694" y1="50694" x2="82083" y2="48750"/>
                        <a14:backgroundMark x1="82083" y1="48750" x2="88294" y2="45576"/>
                        <a14:backgroundMark x1="88297" y1="45371" x2="86528" y2="36389"/>
                        <a14:backgroundMark x1="86528" y1="36389" x2="83611" y2="33472"/>
                        <a14:backgroundMark x1="30694" y1="33194" x2="25139" y2="40556"/>
                        <a14:backgroundMark x1="25139" y1="40556" x2="24306" y2="59444"/>
                        <a14:backgroundMark x1="77778" y1="24028" x2="77778" y2="24028"/>
                        <a14:backgroundMark x1="79028" y1="24444" x2="71667" y2="25417"/>
                        <a14:backgroundMark x1="71667" y1="25417" x2="71667" y2="25417"/>
                        <a14:backgroundMark x1="34444" y1="30139" x2="26806" y2="31528"/>
                        <a14:backgroundMark x1="26806" y1="31528" x2="23750" y2="50000"/>
                        <a14:backgroundMark x1="23750" y1="50000" x2="25139" y2="5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73" y="1503313"/>
            <a:ext cx="2099696" cy="2099696"/>
          </a:xfrm>
          <a:prstGeom prst="rect">
            <a:avLst/>
          </a:prstGeom>
        </p:spPr>
      </p:pic>
      <p:pic>
        <p:nvPicPr>
          <p:cNvPr id="13" name="תמונה 12" descr="תמונה שמכילה אלקטרוניקה&#10;&#10;תיאור שנוצר ברמת מהימנות גבוהה מאוד">
            <a:extLst>
              <a:ext uri="{FF2B5EF4-FFF2-40B4-BE49-F238E27FC236}">
                <a16:creationId xmlns:a16="http://schemas.microsoft.com/office/drawing/2014/main" id="{A05E11D1-2F6A-4EE6-97FC-27CC71266B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5"/>
          <a:stretch/>
        </p:blipFill>
        <p:spPr>
          <a:xfrm>
            <a:off x="579561" y="4575509"/>
            <a:ext cx="1014318" cy="683331"/>
          </a:xfrm>
          <a:prstGeom prst="rect">
            <a:avLst/>
          </a:prstGeom>
        </p:spPr>
      </p:pic>
      <p:pic>
        <p:nvPicPr>
          <p:cNvPr id="14" name="תמונה 13" descr="תמונה שמכילה ישיבה, מקורה, רהיטים&#10;&#10;תיאור שנוצר ברמת מהימנות גבוהה">
            <a:extLst>
              <a:ext uri="{FF2B5EF4-FFF2-40B4-BE49-F238E27FC236}">
                <a16:creationId xmlns:a16="http://schemas.microsoft.com/office/drawing/2014/main" id="{C482E4BE-F9A9-4891-86D5-9C0433E3DCC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67" y="4492613"/>
            <a:ext cx="1400474" cy="1400474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AF2FA1FA-BA0D-4E66-AF3D-2FCABD0AAB0E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9375" y1="23779" x2="59375" y2="23779"/>
                        <a14:foregroundMark x1="40625" y1="16287" x2="63542" y2="26384"/>
                        <a14:foregroundMark x1="63542" y1="26384" x2="70139" y2="31922"/>
                        <a14:foregroundMark x1="56250" y1="15961" x2="68056" y2="30619"/>
                        <a14:foregroundMark x1="47569" y1="10749" x2="60069" y2="15309"/>
                        <a14:foregroundMark x1="55208" y1="10749" x2="67361" y2="20521"/>
                        <a14:foregroundMark x1="72569" y1="28013" x2="79861" y2="42345"/>
                        <a14:foregroundMark x1="74306" y1="27036" x2="76736" y2="41042"/>
                        <a14:foregroundMark x1="72222" y1="38762" x2="69444" y2="53420"/>
                        <a14:foregroundMark x1="36111" y1="54397" x2="45486" y2="73941"/>
                        <a14:foregroundMark x1="45486" y1="73941" x2="46528" y2="74919"/>
                        <a14:foregroundMark x1="31944" y1="55700" x2="35069" y2="61564"/>
                        <a14:foregroundMark x1="30556" y1="34853" x2="30556" y2="33550"/>
                        <a14:foregroundMark x1="29861" y1="26059" x2="34375" y2="45603"/>
                        <a14:foregroundMark x1="31597" y1="32248" x2="31250" y2="40717"/>
                        <a14:foregroundMark x1="29861" y1="40065" x2="32639" y2="25733"/>
                        <a14:foregroundMark x1="54861" y1="10098" x2="54861" y2="10098"/>
                        <a14:foregroundMark x1="46875" y1="12378" x2="46875" y2="12378"/>
                        <a14:foregroundMark x1="61458" y1="15309" x2="61458" y2="15309"/>
                        <a14:foregroundMark x1="61458" y1="12378" x2="61458" y2="12378"/>
                        <a14:foregroundMark x1="43403" y1="15309" x2="43403" y2="15309"/>
                        <a14:foregroundMark x1="39583" y1="12704" x2="39583" y2="12704"/>
                        <a14:foregroundMark x1="69444" y1="36482" x2="67014" y2="57329"/>
                        <a14:foregroundMark x1="67014" y1="57329" x2="65625" y2="58306"/>
                        <a14:foregroundMark x1="68750" y1="57003" x2="60069" y2="70358"/>
                        <a14:foregroundMark x1="64583" y1="66450" x2="71875" y2="50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19" y="1789126"/>
            <a:ext cx="1553516" cy="14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Freeform: Shape 30">
            <a:extLst>
              <a:ext uri="{FF2B5EF4-FFF2-40B4-BE49-F238E27FC236}">
                <a16:creationId xmlns:a16="http://schemas.microsoft.com/office/drawing/2014/main" id="{0A00EEA7-965A-4952-81D9-2CF243329221}"/>
              </a:ext>
            </a:extLst>
          </p:cNvPr>
          <p:cNvSpPr/>
          <p:nvPr/>
        </p:nvSpPr>
        <p:spPr>
          <a:xfrm>
            <a:off x="4722004" y="0"/>
            <a:ext cx="2609630" cy="3015413"/>
          </a:xfrm>
          <a:custGeom>
            <a:avLst/>
            <a:gdLst>
              <a:gd name="connsiteX0" fmla="*/ 691387 w 1382774"/>
              <a:gd name="connsiteY0" fmla="*/ 0 h 1686077"/>
              <a:gd name="connsiteX1" fmla="*/ 1382774 w 1382774"/>
              <a:gd name="connsiteY1" fmla="*/ 691387 h 1686077"/>
              <a:gd name="connsiteX2" fmla="*/ 960506 w 1382774"/>
              <a:gd name="connsiteY2" fmla="*/ 1328441 h 1686077"/>
              <a:gd name="connsiteX3" fmla="*/ 879684 w 1382774"/>
              <a:gd name="connsiteY3" fmla="*/ 1353530 h 1686077"/>
              <a:gd name="connsiteX4" fmla="*/ 686806 w 1382774"/>
              <a:gd name="connsiteY4" fmla="*/ 1686077 h 1686077"/>
              <a:gd name="connsiteX5" fmla="*/ 491918 w 1382774"/>
              <a:gd name="connsiteY5" fmla="*/ 1350062 h 1686077"/>
              <a:gd name="connsiteX6" fmla="*/ 422268 w 1382774"/>
              <a:gd name="connsiteY6" fmla="*/ 1328441 h 1686077"/>
              <a:gd name="connsiteX7" fmla="*/ 0 w 1382774"/>
              <a:gd name="connsiteY7" fmla="*/ 691387 h 1686077"/>
              <a:gd name="connsiteX8" fmla="*/ 691387 w 1382774"/>
              <a:gd name="connsiteY8" fmla="*/ 0 h 168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2774" h="1686077">
                <a:moveTo>
                  <a:pt x="691387" y="0"/>
                </a:moveTo>
                <a:cubicBezTo>
                  <a:pt x="1073229" y="0"/>
                  <a:pt x="1382774" y="309545"/>
                  <a:pt x="1382774" y="691387"/>
                </a:cubicBezTo>
                <a:cubicBezTo>
                  <a:pt x="1382774" y="977769"/>
                  <a:pt x="1208655" y="1223483"/>
                  <a:pt x="960506" y="1328441"/>
                </a:cubicBezTo>
                <a:lnTo>
                  <a:pt x="879684" y="1353530"/>
                </a:lnTo>
                <a:lnTo>
                  <a:pt x="686806" y="1686077"/>
                </a:lnTo>
                <a:lnTo>
                  <a:pt x="491918" y="1350062"/>
                </a:lnTo>
                <a:lnTo>
                  <a:pt x="422268" y="1328441"/>
                </a:lnTo>
                <a:cubicBezTo>
                  <a:pt x="174119" y="1223483"/>
                  <a:pt x="0" y="977769"/>
                  <a:pt x="0" y="691387"/>
                </a:cubicBezTo>
                <a:cubicBezTo>
                  <a:pt x="0" y="309545"/>
                  <a:pt x="309545" y="0"/>
                  <a:pt x="691387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4AE0FA10-BDC8-4B11-A92B-A230A03709E2}"/>
              </a:ext>
            </a:extLst>
          </p:cNvPr>
          <p:cNvSpPr/>
          <p:nvPr/>
        </p:nvSpPr>
        <p:spPr>
          <a:xfrm>
            <a:off x="5557300" y="3023953"/>
            <a:ext cx="961085" cy="94535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8" name="Oval 44">
            <a:extLst>
              <a:ext uri="{FF2B5EF4-FFF2-40B4-BE49-F238E27FC236}">
                <a16:creationId xmlns:a16="http://schemas.microsoft.com/office/drawing/2014/main" id="{6F6AD796-D856-47A4-BC99-A77D7E90FD42}"/>
              </a:ext>
            </a:extLst>
          </p:cNvPr>
          <p:cNvSpPr/>
          <p:nvPr/>
        </p:nvSpPr>
        <p:spPr>
          <a:xfrm>
            <a:off x="5014671" y="206022"/>
            <a:ext cx="2046342" cy="201284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33">
            <a:extLst>
              <a:ext uri="{FF2B5EF4-FFF2-40B4-BE49-F238E27FC236}">
                <a16:creationId xmlns:a16="http://schemas.microsoft.com/office/drawing/2014/main" id="{8127D0A5-40CC-4F62-8046-4DFF7B3513EC}"/>
              </a:ext>
            </a:extLst>
          </p:cNvPr>
          <p:cNvSpPr/>
          <p:nvPr/>
        </p:nvSpPr>
        <p:spPr>
          <a:xfrm>
            <a:off x="8072403" y="1051241"/>
            <a:ext cx="2609631" cy="2562059"/>
          </a:xfrm>
          <a:custGeom>
            <a:avLst/>
            <a:gdLst>
              <a:gd name="connsiteX0" fmla="*/ 706980 w 1398367"/>
              <a:gd name="connsiteY0" fmla="*/ 0 h 1395725"/>
              <a:gd name="connsiteX1" fmla="*/ 1398367 w 1398367"/>
              <a:gd name="connsiteY1" fmla="*/ 691387 h 1395725"/>
              <a:gd name="connsiteX2" fmla="*/ 706980 w 1398367"/>
              <a:gd name="connsiteY2" fmla="*/ 1382774 h 1395725"/>
              <a:gd name="connsiteX3" fmla="*/ 437861 w 1398367"/>
              <a:gd name="connsiteY3" fmla="*/ 1328441 h 1395725"/>
              <a:gd name="connsiteX4" fmla="*/ 377128 w 1398367"/>
              <a:gd name="connsiteY4" fmla="*/ 1295476 h 1395725"/>
              <a:gd name="connsiteX5" fmla="*/ 0 w 1398367"/>
              <a:gd name="connsiteY5" fmla="*/ 1395725 h 1395725"/>
              <a:gd name="connsiteX6" fmla="*/ 100647 w 1398367"/>
              <a:gd name="connsiteY6" fmla="*/ 1017105 h 1395725"/>
              <a:gd name="connsiteX7" fmla="*/ 69926 w 1398367"/>
              <a:gd name="connsiteY7" fmla="*/ 960506 h 1395725"/>
              <a:gd name="connsiteX8" fmla="*/ 15593 w 1398367"/>
              <a:gd name="connsiteY8" fmla="*/ 691387 h 1395725"/>
              <a:gd name="connsiteX9" fmla="*/ 706980 w 1398367"/>
              <a:gd name="connsiteY9" fmla="*/ 0 h 139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367" h="1395725">
                <a:moveTo>
                  <a:pt x="706980" y="0"/>
                </a:moveTo>
                <a:cubicBezTo>
                  <a:pt x="1088822" y="0"/>
                  <a:pt x="1398367" y="309545"/>
                  <a:pt x="1398367" y="691387"/>
                </a:cubicBezTo>
                <a:cubicBezTo>
                  <a:pt x="1398367" y="1073229"/>
                  <a:pt x="1088822" y="1382774"/>
                  <a:pt x="706980" y="1382774"/>
                </a:cubicBezTo>
                <a:cubicBezTo>
                  <a:pt x="611520" y="1382774"/>
                  <a:pt x="520578" y="1363428"/>
                  <a:pt x="437861" y="1328441"/>
                </a:cubicBezTo>
                <a:lnTo>
                  <a:pt x="377128" y="1295476"/>
                </a:lnTo>
                <a:lnTo>
                  <a:pt x="0" y="1395725"/>
                </a:lnTo>
                <a:lnTo>
                  <a:pt x="100647" y="1017105"/>
                </a:lnTo>
                <a:lnTo>
                  <a:pt x="69926" y="960506"/>
                </a:lnTo>
                <a:cubicBezTo>
                  <a:pt x="34940" y="877790"/>
                  <a:pt x="15593" y="786848"/>
                  <a:pt x="15593" y="691387"/>
                </a:cubicBezTo>
                <a:cubicBezTo>
                  <a:pt x="15593" y="309545"/>
                  <a:pt x="325138" y="0"/>
                  <a:pt x="70698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26">
            <a:extLst>
              <a:ext uri="{FF2B5EF4-FFF2-40B4-BE49-F238E27FC236}">
                <a16:creationId xmlns:a16="http://schemas.microsoft.com/office/drawing/2014/main" id="{26FA0120-F855-463D-BFFB-406036EA193D}"/>
              </a:ext>
            </a:extLst>
          </p:cNvPr>
          <p:cNvSpPr/>
          <p:nvPr/>
        </p:nvSpPr>
        <p:spPr>
          <a:xfrm>
            <a:off x="7118286" y="3496628"/>
            <a:ext cx="961085" cy="9453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21" name="Oval 42">
            <a:extLst>
              <a:ext uri="{FF2B5EF4-FFF2-40B4-BE49-F238E27FC236}">
                <a16:creationId xmlns:a16="http://schemas.microsoft.com/office/drawing/2014/main" id="{83D1653F-0950-4F7F-B67A-4192E386B054}"/>
              </a:ext>
            </a:extLst>
          </p:cNvPr>
          <p:cNvSpPr/>
          <p:nvPr/>
        </p:nvSpPr>
        <p:spPr>
          <a:xfrm>
            <a:off x="8348020" y="1325071"/>
            <a:ext cx="2046342" cy="201284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35">
            <a:extLst>
              <a:ext uri="{FF2B5EF4-FFF2-40B4-BE49-F238E27FC236}">
                <a16:creationId xmlns:a16="http://schemas.microsoft.com/office/drawing/2014/main" id="{3EE704F6-555A-4D16-B801-116152B12AEF}"/>
              </a:ext>
            </a:extLst>
          </p:cNvPr>
          <p:cNvSpPr/>
          <p:nvPr/>
        </p:nvSpPr>
        <p:spPr>
          <a:xfrm rot="16200000">
            <a:off x="9123974" y="3650531"/>
            <a:ext cx="2538287" cy="3138211"/>
          </a:xfrm>
          <a:custGeom>
            <a:avLst/>
            <a:gdLst>
              <a:gd name="connsiteX0" fmla="*/ 1382775 w 1382775"/>
              <a:gd name="connsiteY0" fmla="*/ 990221 h 1681608"/>
              <a:gd name="connsiteX1" fmla="*/ 691388 w 1382775"/>
              <a:gd name="connsiteY1" fmla="*/ 1681608 h 1681608"/>
              <a:gd name="connsiteX2" fmla="*/ 0 w 1382775"/>
              <a:gd name="connsiteY2" fmla="*/ 990220 h 1681608"/>
              <a:gd name="connsiteX3" fmla="*/ 422268 w 1382775"/>
              <a:gd name="connsiteY3" fmla="*/ 353166 h 1681608"/>
              <a:gd name="connsiteX4" fmla="*/ 484054 w 1382775"/>
              <a:gd name="connsiteY4" fmla="*/ 333986 h 1681608"/>
              <a:gd name="connsiteX5" fmla="*/ 677767 w 1382775"/>
              <a:gd name="connsiteY5" fmla="*/ 0 h 1681608"/>
              <a:gd name="connsiteX6" fmla="*/ 865498 w 1382775"/>
              <a:gd name="connsiteY6" fmla="*/ 323674 h 1681608"/>
              <a:gd name="connsiteX7" fmla="*/ 960507 w 1382775"/>
              <a:gd name="connsiteY7" fmla="*/ 353167 h 1681608"/>
              <a:gd name="connsiteX8" fmla="*/ 1382775 w 1382775"/>
              <a:gd name="connsiteY8" fmla="*/ 990221 h 168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2775" h="1681608">
                <a:moveTo>
                  <a:pt x="1382775" y="990221"/>
                </a:moveTo>
                <a:cubicBezTo>
                  <a:pt x="1382775" y="1372063"/>
                  <a:pt x="1073230" y="1681608"/>
                  <a:pt x="691388" y="1681608"/>
                </a:cubicBezTo>
                <a:cubicBezTo>
                  <a:pt x="309545" y="1681607"/>
                  <a:pt x="0" y="1372062"/>
                  <a:pt x="0" y="990220"/>
                </a:cubicBezTo>
                <a:cubicBezTo>
                  <a:pt x="0" y="703839"/>
                  <a:pt x="174119" y="458124"/>
                  <a:pt x="422268" y="353166"/>
                </a:cubicBezTo>
                <a:lnTo>
                  <a:pt x="484054" y="333986"/>
                </a:lnTo>
                <a:lnTo>
                  <a:pt x="677767" y="0"/>
                </a:lnTo>
                <a:lnTo>
                  <a:pt x="865498" y="323674"/>
                </a:lnTo>
                <a:lnTo>
                  <a:pt x="960507" y="353167"/>
                </a:lnTo>
                <a:cubicBezTo>
                  <a:pt x="1208656" y="458125"/>
                  <a:pt x="1382775" y="703840"/>
                  <a:pt x="1382775" y="99022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7">
            <a:extLst>
              <a:ext uri="{FF2B5EF4-FFF2-40B4-BE49-F238E27FC236}">
                <a16:creationId xmlns:a16="http://schemas.microsoft.com/office/drawing/2014/main" id="{5179525A-1B23-4987-BE12-E572C1A0E15A}"/>
              </a:ext>
            </a:extLst>
          </p:cNvPr>
          <p:cNvSpPr/>
          <p:nvPr/>
        </p:nvSpPr>
        <p:spPr>
          <a:xfrm>
            <a:off x="7565051" y="5027924"/>
            <a:ext cx="961085" cy="94535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Oval 41">
            <a:extLst>
              <a:ext uri="{FF2B5EF4-FFF2-40B4-BE49-F238E27FC236}">
                <a16:creationId xmlns:a16="http://schemas.microsoft.com/office/drawing/2014/main" id="{3448AC2F-DC2B-4C3B-B88C-6A8DFF643D80}"/>
              </a:ext>
            </a:extLst>
          </p:cNvPr>
          <p:cNvSpPr/>
          <p:nvPr/>
        </p:nvSpPr>
        <p:spPr>
          <a:xfrm>
            <a:off x="9652481" y="4213216"/>
            <a:ext cx="2046342" cy="201284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תמונה 25">
            <a:extLst>
              <a:ext uri="{FF2B5EF4-FFF2-40B4-BE49-F238E27FC236}">
                <a16:creationId xmlns:a16="http://schemas.microsoft.com/office/drawing/2014/main" id="{3486216C-21F7-4E98-904A-7E8F2E2E5B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38" y="2009775"/>
            <a:ext cx="873696" cy="1126464"/>
          </a:xfrm>
          <a:prstGeom prst="rect">
            <a:avLst/>
          </a:prstGeom>
        </p:spPr>
      </p:pic>
      <p:sp>
        <p:nvSpPr>
          <p:cNvPr id="27" name="בועת מחשבה: ענן 26">
            <a:extLst>
              <a:ext uri="{FF2B5EF4-FFF2-40B4-BE49-F238E27FC236}">
                <a16:creationId xmlns:a16="http://schemas.microsoft.com/office/drawing/2014/main" id="{BAB1BAFC-94B0-4833-87E1-14176F58133C}"/>
              </a:ext>
            </a:extLst>
          </p:cNvPr>
          <p:cNvSpPr/>
          <p:nvPr/>
        </p:nvSpPr>
        <p:spPr>
          <a:xfrm>
            <a:off x="9063469" y="1377198"/>
            <a:ext cx="615444" cy="590768"/>
          </a:xfrm>
          <a:prstGeom prst="cloudCallout">
            <a:avLst>
              <a:gd name="adj1" fmla="val 45513"/>
              <a:gd name="adj2" fmla="val 42500"/>
            </a:avLst>
          </a:prstGeom>
          <a:solidFill>
            <a:srgbClr val="FBCB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BCBCB"/>
              </a:solidFill>
            </a:endParaRPr>
          </a:p>
        </p:txBody>
      </p:sp>
      <p:sp>
        <p:nvSpPr>
          <p:cNvPr id="28" name="בועת מחשבה: ענן 27">
            <a:extLst>
              <a:ext uri="{FF2B5EF4-FFF2-40B4-BE49-F238E27FC236}">
                <a16:creationId xmlns:a16="http://schemas.microsoft.com/office/drawing/2014/main" id="{B4F5830F-A12E-48D7-A85C-793F5DFE948D}"/>
              </a:ext>
            </a:extLst>
          </p:cNvPr>
          <p:cNvSpPr/>
          <p:nvPr/>
        </p:nvSpPr>
        <p:spPr>
          <a:xfrm>
            <a:off x="8498549" y="1789126"/>
            <a:ext cx="615444" cy="590768"/>
          </a:xfrm>
          <a:prstGeom prst="cloudCallout">
            <a:avLst>
              <a:gd name="adj1" fmla="val 115158"/>
              <a:gd name="adj2" fmla="val 2192"/>
            </a:avLst>
          </a:prstGeom>
          <a:solidFill>
            <a:srgbClr val="F2FE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בועת מחשבה: ענן 28">
            <a:extLst>
              <a:ext uri="{FF2B5EF4-FFF2-40B4-BE49-F238E27FC236}">
                <a16:creationId xmlns:a16="http://schemas.microsoft.com/office/drawing/2014/main" id="{92A53B0E-E8E2-4435-BD3A-ADF18AC73521}"/>
              </a:ext>
            </a:extLst>
          </p:cNvPr>
          <p:cNvSpPr/>
          <p:nvPr/>
        </p:nvSpPr>
        <p:spPr>
          <a:xfrm>
            <a:off x="8675032" y="2395193"/>
            <a:ext cx="615444" cy="590768"/>
          </a:xfrm>
          <a:prstGeom prst="cloudCallout">
            <a:avLst>
              <a:gd name="adj1" fmla="val 116706"/>
              <a:gd name="adj2" fmla="val -91321"/>
            </a:avLst>
          </a:prstGeom>
          <a:solidFill>
            <a:srgbClr val="CBCB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2" name="תמונה 31">
            <a:extLst>
              <a:ext uri="{FF2B5EF4-FFF2-40B4-BE49-F238E27FC236}">
                <a16:creationId xmlns:a16="http://schemas.microsoft.com/office/drawing/2014/main" id="{5E148988-91FE-436D-AE3E-C874775CD72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130" y="4492613"/>
            <a:ext cx="1042529" cy="1594848"/>
          </a:xfrm>
          <a:prstGeom prst="rect">
            <a:avLst/>
          </a:prstGeom>
        </p:spPr>
      </p:pic>
      <p:sp>
        <p:nvSpPr>
          <p:cNvPr id="33" name="בועת דיבור: אליפסה 32">
            <a:extLst>
              <a:ext uri="{FF2B5EF4-FFF2-40B4-BE49-F238E27FC236}">
                <a16:creationId xmlns:a16="http://schemas.microsoft.com/office/drawing/2014/main" id="{2722127C-4EC8-48C9-924A-ECBE94D19B59}"/>
              </a:ext>
            </a:extLst>
          </p:cNvPr>
          <p:cNvSpPr/>
          <p:nvPr/>
        </p:nvSpPr>
        <p:spPr>
          <a:xfrm>
            <a:off x="9789986" y="4519129"/>
            <a:ext cx="847725" cy="875204"/>
          </a:xfrm>
          <a:prstGeom prst="wedgeEllipseCallout">
            <a:avLst>
              <a:gd name="adj1" fmla="val 78043"/>
              <a:gd name="adj2" fmla="val -23477"/>
            </a:avLst>
          </a:prstGeom>
          <a:solidFill>
            <a:srgbClr val="CBCB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4" name="תמונה 33">
            <a:extLst>
              <a:ext uri="{FF2B5EF4-FFF2-40B4-BE49-F238E27FC236}">
                <a16:creationId xmlns:a16="http://schemas.microsoft.com/office/drawing/2014/main" id="{FF0A395A-E7BD-405F-9132-2684148B454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7ECA"/>
              </a:clrFrom>
              <a:clrTo>
                <a:srgbClr val="007E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88" y="401068"/>
            <a:ext cx="1715508" cy="1715508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089918BA-78E8-4A33-AC61-80954E2FBE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334" y="5952013"/>
            <a:ext cx="666750" cy="905987"/>
          </a:xfrm>
          <a:prstGeom prst="rect">
            <a:avLst/>
          </a:prstGeom>
        </p:spPr>
      </p:pic>
      <p:sp>
        <p:nvSpPr>
          <p:cNvPr id="30" name="מלבן 29">
            <a:extLst>
              <a:ext uri="{FF2B5EF4-FFF2-40B4-BE49-F238E27FC236}">
                <a16:creationId xmlns:a16="http://schemas.microsoft.com/office/drawing/2014/main" id="{2DB3E497-7877-46A6-A98E-430352B9163A}"/>
              </a:ext>
            </a:extLst>
          </p:cNvPr>
          <p:cNvSpPr/>
          <p:nvPr/>
        </p:nvSpPr>
        <p:spPr>
          <a:xfrm>
            <a:off x="-33750" y="-33341"/>
            <a:ext cx="50593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System Description</a:t>
            </a:r>
            <a:endParaRPr lang="he-IL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6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70C17BC4-321F-4383-B87C-D6D0C8731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334" y="5952013"/>
            <a:ext cx="666750" cy="905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E0D3C5-5B5B-486D-A309-CAD03182F962}"/>
              </a:ext>
            </a:extLst>
          </p:cNvPr>
          <p:cNvSpPr txBox="1"/>
          <p:nvPr/>
        </p:nvSpPr>
        <p:spPr>
          <a:xfrm>
            <a:off x="-612842" y="0"/>
            <a:ext cx="451363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dirty="0">
                <a:latin typeface="Segoe UI Black" panose="020B0A02040204020203" pitchFamily="34" charset="0"/>
                <a:ea typeface="Segoe UI Black" panose="020B0A02040204020203" pitchFamily="34" charset="0"/>
              </a:rPr>
              <a:t>difficulties</a:t>
            </a:r>
            <a:endParaRPr lang="he-IL" sz="5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FC429-3632-485A-A98B-F9A160953D0A}"/>
              </a:ext>
            </a:extLst>
          </p:cNvPr>
          <p:cNvSpPr txBox="1"/>
          <p:nvPr/>
        </p:nvSpPr>
        <p:spPr>
          <a:xfrm>
            <a:off x="262648" y="2305615"/>
            <a:ext cx="6322979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Wingdings" panose="05000000000000000000" pitchFamily="2" charset="2"/>
              <a:buChar char="q"/>
            </a:pPr>
            <a:r>
              <a:rPr lang="en-US" sz="2800" dirty="0"/>
              <a:t> Learning new programming languages.</a:t>
            </a:r>
          </a:p>
          <a:p>
            <a:pPr algn="l" rtl="0"/>
            <a:endParaRPr lang="en-US" sz="2800" dirty="0"/>
          </a:p>
          <a:p>
            <a:pPr marL="285750" indent="-285750" algn="l" rtl="0">
              <a:buFont typeface="Wingdings" panose="05000000000000000000" pitchFamily="2" charset="2"/>
              <a:buChar char="q"/>
            </a:pPr>
            <a:r>
              <a:rPr lang="en-US" sz="2800" dirty="0"/>
              <a:t> Manage the Kinect’s functionality.</a:t>
            </a:r>
          </a:p>
          <a:p>
            <a:pPr algn="l" rtl="0"/>
            <a:endParaRPr lang="en-US" sz="2800" dirty="0"/>
          </a:p>
          <a:p>
            <a:pPr marL="285750" indent="-285750" algn="l" rtl="0">
              <a:buFont typeface="Wingdings" panose="05000000000000000000" pitchFamily="2" charset="2"/>
              <a:buChar char="q"/>
            </a:pPr>
            <a:r>
              <a:rPr lang="en-US" sz="2800" dirty="0"/>
              <a:t> Make the data more accurate. </a:t>
            </a:r>
            <a:endParaRPr lang="he-IL" sz="2800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8582BD9B-E3FA-4480-8CF6-8D9DB09846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142" y="3428999"/>
            <a:ext cx="3129735" cy="288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48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 invX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887341F6-5A6A-4AB6-BB73-E482942D9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464E69"/>
              </a:clrFrom>
              <a:clrTo>
                <a:srgbClr val="464E6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17" y="4449149"/>
            <a:ext cx="1415900" cy="1415900"/>
          </a:xfrm>
          <a:effectLst>
            <a:reflection blurRad="6350" stA="52000" endA="300" endPos="35000" dir="5400000" sy="-100000" algn="bl" rotWithShape="0"/>
          </a:effectLst>
        </p:spPr>
      </p:pic>
      <p:pic>
        <p:nvPicPr>
          <p:cNvPr id="4" name="Picture 10" descr="תוצאת תמונה עבור ‪c#‬‏">
            <a:extLst>
              <a:ext uri="{FF2B5EF4-FFF2-40B4-BE49-F238E27FC236}">
                <a16:creationId xmlns:a16="http://schemas.microsoft.com/office/drawing/2014/main" id="{64C12BDA-C011-456B-9CA3-902A9A15E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7347" r="-983" b="27168"/>
          <a:stretch/>
        </p:blipFill>
        <p:spPr bwMode="auto">
          <a:xfrm>
            <a:off x="528834" y="1137828"/>
            <a:ext cx="1839158" cy="923330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תוצאת תמונה עבור ‪SDK‬‏">
            <a:extLst>
              <a:ext uri="{FF2B5EF4-FFF2-40B4-BE49-F238E27FC236}">
                <a16:creationId xmlns:a16="http://schemas.microsoft.com/office/drawing/2014/main" id="{848B0696-EF25-41BD-A6FA-E3B2F0766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634" y="4040682"/>
            <a:ext cx="1551467" cy="1551467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BF262EC8-58AD-4239-BB34-66EF802B6BD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62" y="602581"/>
            <a:ext cx="1551466" cy="1551466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  <p:sp>
        <p:nvSpPr>
          <p:cNvPr id="14" name="מלבן 13">
            <a:extLst>
              <a:ext uri="{FF2B5EF4-FFF2-40B4-BE49-F238E27FC236}">
                <a16:creationId xmlns:a16="http://schemas.microsoft.com/office/drawing/2014/main" id="{9046117A-5DB4-4D29-A429-3A7A95FB4A45}"/>
              </a:ext>
            </a:extLst>
          </p:cNvPr>
          <p:cNvSpPr/>
          <p:nvPr/>
        </p:nvSpPr>
        <p:spPr>
          <a:xfrm>
            <a:off x="0" y="35513"/>
            <a:ext cx="73036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Technological means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6" name="Picture 6" descr="×ª××¦××ª ×ª××× × ×¢×××¨ âªkinect 2 pngâ¬â">
            <a:extLst>
              <a:ext uri="{FF2B5EF4-FFF2-40B4-BE49-F238E27FC236}">
                <a16:creationId xmlns:a16="http://schemas.microsoft.com/office/drawing/2014/main" id="{F6BC432D-705E-4947-94D0-8835BD5F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677" y="4703954"/>
            <a:ext cx="2608970" cy="1010976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442FA682-57FB-4240-91F3-BE980E67AD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9" t="17930" r="21805" b="29124"/>
          <a:stretch/>
        </p:blipFill>
        <p:spPr>
          <a:xfrm>
            <a:off x="4909101" y="1715003"/>
            <a:ext cx="1100443" cy="1102315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EE99784A-56E0-4107-8F3A-3FF7C9E994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334" y="5952013"/>
            <a:ext cx="666750" cy="90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9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A6C6E329-70D4-45A6-A445-988384FEA9D6}"/>
              </a:ext>
            </a:extLst>
          </p:cNvPr>
          <p:cNvSpPr/>
          <p:nvPr/>
        </p:nvSpPr>
        <p:spPr>
          <a:xfrm>
            <a:off x="89492" y="0"/>
            <a:ext cx="50978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Market survey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AA3ACA89-4EC8-45E9-97D0-195631D77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334" y="5952013"/>
            <a:ext cx="666750" cy="905987"/>
          </a:xfrm>
          <a:prstGeom prst="rect">
            <a:avLst/>
          </a:prstGeom>
        </p:spPr>
      </p:pic>
      <p:graphicFrame>
        <p:nvGraphicFramePr>
          <p:cNvPr id="10" name="טבלה 9">
            <a:extLst>
              <a:ext uri="{FF2B5EF4-FFF2-40B4-BE49-F238E27FC236}">
                <a16:creationId xmlns:a16="http://schemas.microsoft.com/office/drawing/2014/main" id="{DFA4FC93-73EB-44B1-A092-6D9A49809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38038"/>
              </p:ext>
            </p:extLst>
          </p:nvPr>
        </p:nvGraphicFramePr>
        <p:xfrm>
          <a:off x="3355080" y="1136018"/>
          <a:ext cx="7662363" cy="5450439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2554121">
                  <a:extLst>
                    <a:ext uri="{9D8B030D-6E8A-4147-A177-3AD203B41FA5}">
                      <a16:colId xmlns:a16="http://schemas.microsoft.com/office/drawing/2014/main" val="2385734892"/>
                    </a:ext>
                  </a:extLst>
                </a:gridCol>
                <a:gridCol w="2554121">
                  <a:extLst>
                    <a:ext uri="{9D8B030D-6E8A-4147-A177-3AD203B41FA5}">
                      <a16:colId xmlns:a16="http://schemas.microsoft.com/office/drawing/2014/main" val="3828108868"/>
                    </a:ext>
                  </a:extLst>
                </a:gridCol>
                <a:gridCol w="2554121">
                  <a:extLst>
                    <a:ext uri="{9D8B030D-6E8A-4147-A177-3AD203B41FA5}">
                      <a16:colId xmlns:a16="http://schemas.microsoft.com/office/drawing/2014/main" val="2501208917"/>
                    </a:ext>
                  </a:extLst>
                </a:gridCol>
              </a:tblGrid>
              <a:tr h="666451">
                <a:tc>
                  <a:txBody>
                    <a:bodyPr/>
                    <a:lstStyle/>
                    <a:p>
                      <a:pPr marL="3556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Read my lips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tc>
                  <a:txBody>
                    <a:bodyPr/>
                    <a:lstStyle/>
                    <a:p>
                      <a:pPr marL="6350" marR="35560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Verity-facial lie detector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Silent speech interfaces</a:t>
                      </a:r>
                    </a:p>
                    <a:p>
                      <a:pPr marL="3556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extLst>
                  <a:ext uri="{0D108BD9-81ED-4DB2-BD59-A6C34878D82A}">
                    <a16:rowId xmlns:a16="http://schemas.microsoft.com/office/drawing/2014/main" val="2572216911"/>
                  </a:ext>
                </a:extLst>
              </a:tr>
              <a:tr h="692504">
                <a:tc>
                  <a:txBody>
                    <a:bodyPr/>
                    <a:lstStyle/>
                    <a:p>
                      <a:pPr marL="38100" marR="73660" indent="-6350" algn="ctr" rtl="1">
                        <a:lnSpc>
                          <a:spcPct val="102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Speech recognition without voice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tc>
                  <a:txBody>
                    <a:bodyPr/>
                    <a:lstStyle/>
                    <a:p>
                      <a:pPr marL="193040" marR="35560" indent="-19304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Lye detection app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tc>
                  <a:txBody>
                    <a:bodyPr/>
                    <a:lstStyle/>
                    <a:p>
                      <a:pPr marL="6350" marR="73025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Silent speech recognition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extLst>
                  <a:ext uri="{0D108BD9-81ED-4DB2-BD59-A6C34878D82A}">
                    <a16:rowId xmlns:a16="http://schemas.microsoft.com/office/drawing/2014/main" val="1686783099"/>
                  </a:ext>
                </a:extLst>
              </a:tr>
              <a:tr h="670041">
                <a:tc>
                  <a:txBody>
                    <a:bodyPr/>
                    <a:lstStyle/>
                    <a:p>
                      <a:pPr marL="420370" marR="166370" indent="-42037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Speak +face recognition 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tc>
                  <a:txBody>
                    <a:bodyPr/>
                    <a:lstStyle/>
                    <a:p>
                      <a:pPr marL="6350" marR="35560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Video from smartphone camera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tc>
                  <a:txBody>
                    <a:bodyPr/>
                    <a:lstStyle/>
                    <a:p>
                      <a:pPr marL="6350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speak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extLst>
                  <a:ext uri="{0D108BD9-81ED-4DB2-BD59-A6C34878D82A}">
                    <a16:rowId xmlns:a16="http://schemas.microsoft.com/office/drawing/2014/main" val="1089691369"/>
                  </a:ext>
                </a:extLst>
              </a:tr>
              <a:tr h="393904">
                <a:tc>
                  <a:txBody>
                    <a:bodyPr/>
                    <a:lstStyle/>
                    <a:p>
                      <a:pPr marL="20955" marR="157480" indent="-20955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   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tc>
                  <a:txBody>
                    <a:bodyPr/>
                    <a:lstStyle/>
                    <a:p>
                      <a:pPr marL="6350" marR="35560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tc>
                  <a:txBody>
                    <a:bodyPr/>
                    <a:lstStyle/>
                    <a:p>
                      <a:pPr marL="6350" marR="34925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extLst>
                  <a:ext uri="{0D108BD9-81ED-4DB2-BD59-A6C34878D82A}">
                    <a16:rowId xmlns:a16="http://schemas.microsoft.com/office/drawing/2014/main" val="4171086051"/>
                  </a:ext>
                </a:extLst>
              </a:tr>
              <a:tr h="423827">
                <a:tc>
                  <a:txBody>
                    <a:bodyPr/>
                    <a:lstStyle/>
                    <a:p>
                      <a:pPr marL="6350" marR="257175" indent="99060" algn="ctr" rtl="1">
                        <a:lnSpc>
                          <a:spcPct val="102000"/>
                        </a:lnSpc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tc>
                  <a:txBody>
                    <a:bodyPr/>
                    <a:lstStyle/>
                    <a:p>
                      <a:pPr marL="6350" marR="35560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tc>
                  <a:txBody>
                    <a:bodyPr/>
                    <a:lstStyle/>
                    <a:p>
                      <a:pPr marL="6350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extLst>
                  <a:ext uri="{0D108BD9-81ED-4DB2-BD59-A6C34878D82A}">
                    <a16:rowId xmlns:a16="http://schemas.microsoft.com/office/drawing/2014/main" val="3793750168"/>
                  </a:ext>
                </a:extLst>
              </a:tr>
              <a:tr h="412386">
                <a:tc>
                  <a:txBody>
                    <a:bodyPr/>
                    <a:lstStyle/>
                    <a:p>
                      <a:pPr marL="6350" marR="35560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tc>
                  <a:txBody>
                    <a:bodyPr/>
                    <a:lstStyle/>
                    <a:p>
                      <a:pPr marL="6350" marR="35560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tc>
                  <a:txBody>
                    <a:bodyPr/>
                    <a:lstStyle/>
                    <a:p>
                      <a:pPr marL="6350" marR="35560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extLst>
                  <a:ext uri="{0D108BD9-81ED-4DB2-BD59-A6C34878D82A}">
                    <a16:rowId xmlns:a16="http://schemas.microsoft.com/office/drawing/2014/main" val="1618129271"/>
                  </a:ext>
                </a:extLst>
              </a:tr>
              <a:tr h="473838">
                <a:tc>
                  <a:txBody>
                    <a:bodyPr/>
                    <a:lstStyle/>
                    <a:p>
                      <a:pPr marL="6350" marR="257175" indent="99060" algn="ctr" rtl="1">
                        <a:lnSpc>
                          <a:spcPct val="102000"/>
                        </a:lnSpc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tc>
                  <a:txBody>
                    <a:bodyPr/>
                    <a:lstStyle/>
                    <a:p>
                      <a:pPr marL="6350" marR="35560" indent="-635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tc>
                  <a:txBody>
                    <a:bodyPr/>
                    <a:lstStyle/>
                    <a:p>
                      <a:pPr marL="6350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extLst>
                  <a:ext uri="{0D108BD9-81ED-4DB2-BD59-A6C34878D82A}">
                    <a16:rowId xmlns:a16="http://schemas.microsoft.com/office/drawing/2014/main" val="131084180"/>
                  </a:ext>
                </a:extLst>
              </a:tr>
              <a:tr h="572496">
                <a:tc>
                  <a:txBody>
                    <a:bodyPr/>
                    <a:lstStyle/>
                    <a:p>
                      <a:pPr marL="6985" marR="208280" indent="-6985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tc>
                  <a:txBody>
                    <a:bodyPr/>
                    <a:lstStyle/>
                    <a:p>
                      <a:pPr marL="6350" marR="35560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tc>
                  <a:txBody>
                    <a:bodyPr/>
                    <a:lstStyle/>
                    <a:p>
                      <a:pPr marL="6350" marR="35560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extLst>
                  <a:ext uri="{0D108BD9-81ED-4DB2-BD59-A6C34878D82A}">
                    <a16:rowId xmlns:a16="http://schemas.microsoft.com/office/drawing/2014/main" val="3347787522"/>
                  </a:ext>
                </a:extLst>
              </a:tr>
              <a:tr h="572496">
                <a:tc>
                  <a:txBody>
                    <a:bodyPr/>
                    <a:lstStyle/>
                    <a:p>
                      <a:pPr marL="6350" marR="35560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tc>
                  <a:txBody>
                    <a:bodyPr/>
                    <a:lstStyle/>
                    <a:p>
                      <a:pPr marL="8255" marR="8255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tc>
                  <a:txBody>
                    <a:bodyPr/>
                    <a:lstStyle/>
                    <a:p>
                      <a:pPr marL="231140" marR="154940" indent="-23114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extLst>
                  <a:ext uri="{0D108BD9-81ED-4DB2-BD59-A6C34878D82A}">
                    <a16:rowId xmlns:a16="http://schemas.microsoft.com/office/drawing/2014/main" val="4126940173"/>
                  </a:ext>
                </a:extLst>
              </a:tr>
              <a:tr h="572496">
                <a:tc>
                  <a:txBody>
                    <a:bodyPr/>
                    <a:lstStyle/>
                    <a:p>
                      <a:pPr marL="6350" marR="35560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free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tc>
                  <a:txBody>
                    <a:bodyPr/>
                    <a:lstStyle/>
                    <a:p>
                      <a:pPr marL="8255" marR="8255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One time payment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tc>
                  <a:txBody>
                    <a:bodyPr/>
                    <a:lstStyle/>
                    <a:p>
                      <a:pPr marL="231140" marR="154940" indent="-23114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free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/>
                </a:tc>
                <a:extLst>
                  <a:ext uri="{0D108BD9-81ED-4DB2-BD59-A6C34878D82A}">
                    <a16:rowId xmlns:a16="http://schemas.microsoft.com/office/drawing/2014/main" val="3854360331"/>
                  </a:ext>
                </a:extLst>
              </a:tr>
            </a:tbl>
          </a:graphicData>
        </a:graphic>
      </p:graphicFrame>
      <p:pic>
        <p:nvPicPr>
          <p:cNvPr id="12" name="תמונה 11">
            <a:extLst>
              <a:ext uri="{FF2B5EF4-FFF2-40B4-BE49-F238E27FC236}">
                <a16:creationId xmlns:a16="http://schemas.microsoft.com/office/drawing/2014/main" id="{BF00C60A-62E4-4B51-8E7E-F76A8DADD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798" y="3216017"/>
            <a:ext cx="310661" cy="31066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8DAD82BD-2B8E-471D-9CFE-12737EA6B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387" y="4065940"/>
            <a:ext cx="310661" cy="310661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B99F857C-B114-4DA3-A02A-112CC2D1A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396" y="4476086"/>
            <a:ext cx="310661" cy="310661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7C79B22F-B7EC-4C07-B184-7E407AA65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39" y="5065459"/>
            <a:ext cx="310661" cy="310661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B3827DD7-36B5-47F7-BA4E-40916AF6C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47" y="5065459"/>
            <a:ext cx="310661" cy="310661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2C05521E-81BA-4704-99B1-9A2C66945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796" y="5653573"/>
            <a:ext cx="310661" cy="310661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20AB30BD-B97D-4CCB-8512-395D48DED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916" y="5653573"/>
            <a:ext cx="310661" cy="310661"/>
          </a:xfrm>
          <a:prstGeom prst="rect">
            <a:avLst/>
          </a:prstGeom>
        </p:spPr>
      </p:pic>
      <p:pic>
        <p:nvPicPr>
          <p:cNvPr id="20" name="תמונה 19" descr="תמונה שמכילה אביזר, מטריה&#10;&#10;תיאור שנוצר ברמת מהימנות גבוהה מאוד">
            <a:extLst>
              <a:ext uri="{FF2B5EF4-FFF2-40B4-BE49-F238E27FC236}">
                <a16:creationId xmlns:a16="http://schemas.microsoft.com/office/drawing/2014/main" id="{2B8732DF-4EE3-4B76-A43C-52E61F993F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937" y="5532302"/>
            <a:ext cx="391871" cy="412972"/>
          </a:xfrm>
          <a:prstGeom prst="rect">
            <a:avLst/>
          </a:prstGeom>
        </p:spPr>
      </p:pic>
      <p:pic>
        <p:nvPicPr>
          <p:cNvPr id="21" name="תמונה 20" descr="תמונה שמכילה אביזר, מטריה&#10;&#10;תיאור שנוצר ברמת מהימנות גבוהה מאוד">
            <a:extLst>
              <a:ext uri="{FF2B5EF4-FFF2-40B4-BE49-F238E27FC236}">
                <a16:creationId xmlns:a16="http://schemas.microsoft.com/office/drawing/2014/main" id="{5EFEC966-5E85-400D-AFFE-D20C9F6C2F1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795" y="4034356"/>
            <a:ext cx="354729" cy="373830"/>
          </a:xfrm>
          <a:prstGeom prst="rect">
            <a:avLst/>
          </a:prstGeom>
        </p:spPr>
      </p:pic>
      <p:pic>
        <p:nvPicPr>
          <p:cNvPr id="22" name="תמונה 21" descr="תמונה שמכילה אביזר, מטריה&#10;&#10;תיאור שנוצר ברמת מהימנות גבוהה מאוד">
            <a:extLst>
              <a:ext uri="{FF2B5EF4-FFF2-40B4-BE49-F238E27FC236}">
                <a16:creationId xmlns:a16="http://schemas.microsoft.com/office/drawing/2014/main" id="{FCA0EBE6-FE97-4434-83D0-B33DC37AED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793" y="3605325"/>
            <a:ext cx="354729" cy="373830"/>
          </a:xfrm>
          <a:prstGeom prst="rect">
            <a:avLst/>
          </a:prstGeom>
        </p:spPr>
      </p:pic>
      <p:pic>
        <p:nvPicPr>
          <p:cNvPr id="23" name="תמונה 22" descr="תמונה שמכילה אביזר, מטריה&#10;&#10;תיאור שנוצר ברמת מהימנות גבוהה מאוד">
            <a:extLst>
              <a:ext uri="{FF2B5EF4-FFF2-40B4-BE49-F238E27FC236}">
                <a16:creationId xmlns:a16="http://schemas.microsoft.com/office/drawing/2014/main" id="{AD6DD5D0-A88E-4959-A4E6-E956F0F0099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490" y="3618240"/>
            <a:ext cx="354729" cy="373830"/>
          </a:xfrm>
          <a:prstGeom prst="rect">
            <a:avLst/>
          </a:prstGeom>
        </p:spPr>
      </p:pic>
      <p:pic>
        <p:nvPicPr>
          <p:cNvPr id="24" name="תמונה 23" descr="תמונה שמכילה אביזר, מטריה&#10;&#10;תיאור שנוצר ברמת מהימנות גבוהה מאוד">
            <a:extLst>
              <a:ext uri="{FF2B5EF4-FFF2-40B4-BE49-F238E27FC236}">
                <a16:creationId xmlns:a16="http://schemas.microsoft.com/office/drawing/2014/main" id="{C7D41CD7-F263-4609-AC0C-0D5DD9D17AD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569" y="3191046"/>
            <a:ext cx="354729" cy="373830"/>
          </a:xfrm>
          <a:prstGeom prst="rect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548AAAD4-C7C1-4FC5-ACA7-90492119FD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763" y="4417771"/>
            <a:ext cx="918966" cy="427290"/>
          </a:xfrm>
          <a:prstGeom prst="rect">
            <a:avLst/>
          </a:prstGeom>
        </p:spPr>
      </p:pic>
      <p:pic>
        <p:nvPicPr>
          <p:cNvPr id="28" name="תמונה 27" descr="תמונה שמכילה אוסף תמונות&#10;&#10;תיאור שנוצר ברמת מהימנות גבוהה">
            <a:extLst>
              <a:ext uri="{FF2B5EF4-FFF2-40B4-BE49-F238E27FC236}">
                <a16:creationId xmlns:a16="http://schemas.microsoft.com/office/drawing/2014/main" id="{4407E70C-EAE8-4B88-879E-683284D0F18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9F9F8"/>
              </a:clrFrom>
              <a:clrTo>
                <a:srgbClr val="F9F9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238" y="4473609"/>
            <a:ext cx="643267" cy="292687"/>
          </a:xfrm>
          <a:prstGeom prst="rect">
            <a:avLst/>
          </a:prstGeom>
        </p:spPr>
      </p:pic>
      <p:pic>
        <p:nvPicPr>
          <p:cNvPr id="29" name="תמונה 28" descr="תמונה שמכילה אביזר, מטריה&#10;&#10;תיאור שנוצר ברמת מהימנות גבוהה מאוד">
            <a:extLst>
              <a:ext uri="{FF2B5EF4-FFF2-40B4-BE49-F238E27FC236}">
                <a16:creationId xmlns:a16="http://schemas.microsoft.com/office/drawing/2014/main" id="{7A9691EC-18F1-4447-9CC1-FBFCA21385A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491" y="3152848"/>
            <a:ext cx="354729" cy="373830"/>
          </a:xfrm>
          <a:prstGeom prst="rect">
            <a:avLst/>
          </a:prstGeom>
        </p:spPr>
      </p:pic>
      <p:pic>
        <p:nvPicPr>
          <p:cNvPr id="30" name="תמונה 29" descr="תמונה שמכילה אביזר, מטריה&#10;&#10;תיאור שנוצר ברמת מהימנות גבוהה מאוד">
            <a:extLst>
              <a:ext uri="{FF2B5EF4-FFF2-40B4-BE49-F238E27FC236}">
                <a16:creationId xmlns:a16="http://schemas.microsoft.com/office/drawing/2014/main" id="{F68A4D08-1B2C-4297-AEF8-1E7CE48D0BE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52" y="3550126"/>
            <a:ext cx="354729" cy="373830"/>
          </a:xfrm>
          <a:prstGeom prst="rect">
            <a:avLst/>
          </a:prstGeom>
        </p:spPr>
      </p:pic>
      <p:pic>
        <p:nvPicPr>
          <p:cNvPr id="31" name="תמונה 30" descr="תמונה שמכילה אביזר, מטריה&#10;&#10;תיאור שנוצר ברמת מהימנות גבוהה מאוד">
            <a:extLst>
              <a:ext uri="{FF2B5EF4-FFF2-40B4-BE49-F238E27FC236}">
                <a16:creationId xmlns:a16="http://schemas.microsoft.com/office/drawing/2014/main" id="{83D25141-92B4-4143-9EE6-BBAD89C698A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61" y="4011561"/>
            <a:ext cx="354729" cy="373830"/>
          </a:xfrm>
          <a:prstGeom prst="rect">
            <a:avLst/>
          </a:prstGeom>
        </p:spPr>
      </p:pic>
      <p:pic>
        <p:nvPicPr>
          <p:cNvPr id="32" name="תמונה 31" descr="תמונה שמכילה אביזר, מטריה&#10;&#10;תיאור שנוצר ברמת מהימנות גבוהה מאוד">
            <a:extLst>
              <a:ext uri="{FF2B5EF4-FFF2-40B4-BE49-F238E27FC236}">
                <a16:creationId xmlns:a16="http://schemas.microsoft.com/office/drawing/2014/main" id="{498881D1-C738-4947-B8AF-F4303E34B52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60" y="4962729"/>
            <a:ext cx="354729" cy="373830"/>
          </a:xfrm>
          <a:prstGeom prst="rect">
            <a:avLst/>
          </a:prstGeom>
        </p:spPr>
      </p:pic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9A77E2D8-2F2B-4ED5-8A32-6AA3B046F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87046"/>
              </p:ext>
            </p:extLst>
          </p:nvPr>
        </p:nvGraphicFramePr>
        <p:xfrm>
          <a:off x="1327455" y="1143000"/>
          <a:ext cx="2027625" cy="5443457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2027625">
                  <a:extLst>
                    <a:ext uri="{9D8B030D-6E8A-4147-A177-3AD203B41FA5}">
                      <a16:colId xmlns:a16="http://schemas.microsoft.com/office/drawing/2014/main" val="105323291"/>
                    </a:ext>
                  </a:extLst>
                </a:gridCol>
              </a:tblGrid>
              <a:tr h="659469">
                <a:tc>
                  <a:txBody>
                    <a:bodyPr/>
                    <a:lstStyle/>
                    <a:p>
                      <a:pPr marL="6350" marR="35560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4840683"/>
                  </a:ext>
                </a:extLst>
              </a:tr>
              <a:tr h="692504">
                <a:tc>
                  <a:txBody>
                    <a:bodyPr/>
                    <a:lstStyle/>
                    <a:p>
                      <a:pPr marL="6350" marR="35560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>
                    <a:lnL>
                      <a:noFill/>
                    </a:lnL>
                    <a:lnR w="254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484278"/>
                  </a:ext>
                </a:extLst>
              </a:tr>
              <a:tr h="670041">
                <a:tc>
                  <a:txBody>
                    <a:bodyPr/>
                    <a:lstStyle/>
                    <a:p>
                      <a:pPr marL="6350" marR="111125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Input data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>
                    <a:lnL>
                      <a:noFill/>
                    </a:lnL>
                    <a:lnR w="254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0893090"/>
                  </a:ext>
                </a:extLst>
              </a:tr>
              <a:tr h="393904">
                <a:tc>
                  <a:txBody>
                    <a:bodyPr/>
                    <a:lstStyle/>
                    <a:p>
                      <a:pPr marL="6350" marR="35560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comfort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>
                    <a:lnL>
                      <a:noFill/>
                    </a:lnL>
                    <a:lnR w="254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1813268"/>
                  </a:ext>
                </a:extLst>
              </a:tr>
              <a:tr h="423827">
                <a:tc>
                  <a:txBody>
                    <a:bodyPr/>
                    <a:lstStyle/>
                    <a:p>
                      <a:pPr marL="6350" marR="111125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Self-learning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>
                    <a:lnL>
                      <a:noFill/>
                    </a:lnL>
                    <a:lnR w="254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3822921"/>
                  </a:ext>
                </a:extLst>
              </a:tr>
              <a:tr h="412386">
                <a:tc>
                  <a:txBody>
                    <a:bodyPr/>
                    <a:lstStyle/>
                    <a:p>
                      <a:pPr marL="6350" marR="35560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Speech recognition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>
                    <a:lnL>
                      <a:noFill/>
                    </a:lnL>
                    <a:lnR w="254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5476552"/>
                  </a:ext>
                </a:extLst>
              </a:tr>
              <a:tr h="473838">
                <a:tc>
                  <a:txBody>
                    <a:bodyPr/>
                    <a:lstStyle/>
                    <a:p>
                      <a:pPr marL="6350" marR="111125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Dimensional mapping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>
                    <a:lnL>
                      <a:noFill/>
                    </a:lnL>
                    <a:lnR w="254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8332443"/>
                  </a:ext>
                </a:extLst>
              </a:tr>
              <a:tr h="572496">
                <a:tc>
                  <a:txBody>
                    <a:bodyPr/>
                    <a:lstStyle/>
                    <a:p>
                      <a:pPr marL="6350" marR="35560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Community help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>
                    <a:lnL>
                      <a:noFill/>
                    </a:lnL>
                    <a:lnR w="254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028949"/>
                  </a:ext>
                </a:extLst>
              </a:tr>
              <a:tr h="572496">
                <a:tc>
                  <a:txBody>
                    <a:bodyPr/>
                    <a:lstStyle/>
                    <a:p>
                      <a:pPr marL="6350" marR="35560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mobility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>
                    <a:lnL>
                      <a:noFill/>
                    </a:lnL>
                    <a:lnR w="254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268797"/>
                  </a:ext>
                </a:extLst>
              </a:tr>
              <a:tr h="572496">
                <a:tc>
                  <a:txBody>
                    <a:bodyPr/>
                    <a:lstStyle/>
                    <a:p>
                      <a:pPr marL="6350" marR="35560" indent="-635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cost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2420" marR="42420" marT="0" marB="0">
                    <a:lnL>
                      <a:noFill/>
                    </a:lnL>
                    <a:lnR w="254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2502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709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D28767A1-FAA0-48EA-A5AA-6FB568857205}"/>
              </a:ext>
            </a:extLst>
          </p:cNvPr>
          <p:cNvSpPr/>
          <p:nvPr/>
        </p:nvSpPr>
        <p:spPr>
          <a:xfrm>
            <a:off x="97153" y="0"/>
            <a:ext cx="46121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What’s next?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5" name="Group 96">
            <a:extLst>
              <a:ext uri="{FF2B5EF4-FFF2-40B4-BE49-F238E27FC236}">
                <a16:creationId xmlns:a16="http://schemas.microsoft.com/office/drawing/2014/main" id="{F085932C-239F-497B-86ED-F05A9054528A}"/>
              </a:ext>
            </a:extLst>
          </p:cNvPr>
          <p:cNvGrpSpPr/>
          <p:nvPr/>
        </p:nvGrpSpPr>
        <p:grpSpPr>
          <a:xfrm>
            <a:off x="1996292" y="3680024"/>
            <a:ext cx="5730955" cy="3121856"/>
            <a:chOff x="4156797" y="2326187"/>
            <a:chExt cx="3885875" cy="31218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Freeform 101">
              <a:extLst>
                <a:ext uri="{FF2B5EF4-FFF2-40B4-BE49-F238E27FC236}">
                  <a16:creationId xmlns:a16="http://schemas.microsoft.com/office/drawing/2014/main" id="{7EC422D5-9477-4178-81A1-5E58285C5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6882" y="2958699"/>
              <a:ext cx="364907" cy="1241017"/>
            </a:xfrm>
            <a:custGeom>
              <a:avLst/>
              <a:gdLst>
                <a:gd name="connsiteX0" fmla="*/ 0 w 364907"/>
                <a:gd name="connsiteY0" fmla="*/ 0 h 1241017"/>
                <a:gd name="connsiteX1" fmla="*/ 364907 w 364907"/>
                <a:gd name="connsiteY1" fmla="*/ 411238 h 1241017"/>
                <a:gd name="connsiteX2" fmla="*/ 364907 w 364907"/>
                <a:gd name="connsiteY2" fmla="*/ 822474 h 1241017"/>
                <a:gd name="connsiteX3" fmla="*/ 364907 w 364907"/>
                <a:gd name="connsiteY3" fmla="*/ 829781 h 1241017"/>
                <a:gd name="connsiteX4" fmla="*/ 364907 w 364907"/>
                <a:gd name="connsiteY4" fmla="*/ 1241017 h 1241017"/>
                <a:gd name="connsiteX5" fmla="*/ 0 w 364907"/>
                <a:gd name="connsiteY5" fmla="*/ 828736 h 1241017"/>
                <a:gd name="connsiteX6" fmla="*/ 0 w 364907"/>
                <a:gd name="connsiteY6" fmla="*/ 417500 h 1241017"/>
                <a:gd name="connsiteX7" fmla="*/ 0 w 364907"/>
                <a:gd name="connsiteY7" fmla="*/ 411236 h 124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1017">
                  <a:moveTo>
                    <a:pt x="0" y="0"/>
                  </a:moveTo>
                  <a:lnTo>
                    <a:pt x="364907" y="411238"/>
                  </a:lnTo>
                  <a:lnTo>
                    <a:pt x="364907" y="822474"/>
                  </a:lnTo>
                  <a:lnTo>
                    <a:pt x="364907" y="829781"/>
                  </a:lnTo>
                  <a:lnTo>
                    <a:pt x="364907" y="1241017"/>
                  </a:lnTo>
                  <a:lnTo>
                    <a:pt x="0" y="828736"/>
                  </a:lnTo>
                  <a:lnTo>
                    <a:pt x="0" y="417500"/>
                  </a:lnTo>
                  <a:lnTo>
                    <a:pt x="0" y="411236"/>
                  </a:lnTo>
                  <a:close/>
                </a:path>
              </a:pathLst>
            </a:custGeom>
            <a:solidFill>
              <a:srgbClr val="444F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102">
              <a:extLst>
                <a:ext uri="{FF2B5EF4-FFF2-40B4-BE49-F238E27FC236}">
                  <a16:creationId xmlns:a16="http://schemas.microsoft.com/office/drawing/2014/main" id="{4A2FEE64-7DDC-4EFB-9FE0-9D68C42FB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6150" y="3788480"/>
              <a:ext cx="364907" cy="1241017"/>
            </a:xfrm>
            <a:custGeom>
              <a:avLst/>
              <a:gdLst>
                <a:gd name="connsiteX0" fmla="*/ 0 w 364907"/>
                <a:gd name="connsiteY0" fmla="*/ 0 h 1241017"/>
                <a:gd name="connsiteX1" fmla="*/ 364907 w 364907"/>
                <a:gd name="connsiteY1" fmla="*/ 411238 h 1241017"/>
                <a:gd name="connsiteX2" fmla="*/ 364907 w 364907"/>
                <a:gd name="connsiteY2" fmla="*/ 822474 h 1241017"/>
                <a:gd name="connsiteX3" fmla="*/ 364907 w 364907"/>
                <a:gd name="connsiteY3" fmla="*/ 829781 h 1241017"/>
                <a:gd name="connsiteX4" fmla="*/ 364907 w 364907"/>
                <a:gd name="connsiteY4" fmla="*/ 1241017 h 1241017"/>
                <a:gd name="connsiteX5" fmla="*/ 0 w 364907"/>
                <a:gd name="connsiteY5" fmla="*/ 828736 h 1241017"/>
                <a:gd name="connsiteX6" fmla="*/ 0 w 364907"/>
                <a:gd name="connsiteY6" fmla="*/ 417500 h 1241017"/>
                <a:gd name="connsiteX7" fmla="*/ 0 w 364907"/>
                <a:gd name="connsiteY7" fmla="*/ 411236 h 124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1017">
                  <a:moveTo>
                    <a:pt x="0" y="0"/>
                  </a:moveTo>
                  <a:lnTo>
                    <a:pt x="364907" y="411238"/>
                  </a:lnTo>
                  <a:lnTo>
                    <a:pt x="364907" y="822474"/>
                  </a:lnTo>
                  <a:lnTo>
                    <a:pt x="364907" y="829781"/>
                  </a:lnTo>
                  <a:lnTo>
                    <a:pt x="364907" y="1241017"/>
                  </a:lnTo>
                  <a:lnTo>
                    <a:pt x="0" y="828736"/>
                  </a:lnTo>
                  <a:lnTo>
                    <a:pt x="0" y="417500"/>
                  </a:lnTo>
                  <a:lnTo>
                    <a:pt x="0" y="411236"/>
                  </a:lnTo>
                  <a:close/>
                </a:path>
              </a:pathLst>
            </a:custGeom>
            <a:solidFill>
              <a:srgbClr val="0A4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1F0CC21F-6BC2-48D3-B479-F11C29DAE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1789" y="3369935"/>
              <a:ext cx="730883" cy="2078107"/>
            </a:xfrm>
            <a:prstGeom prst="rect">
              <a:avLst/>
            </a:prstGeom>
            <a:solidFill>
              <a:srgbClr val="A9C50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800" b="1" dirty="0">
                  <a:solidFill>
                    <a:srgbClr val="DDE8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03</a:t>
              </a: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61EBD35-C5A9-48C0-9F19-2426FAB62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6882" y="2958699"/>
              <a:ext cx="10957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DDE89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58152BAC-AD08-49C5-99E6-DF975A314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6882" y="3155968"/>
              <a:ext cx="364907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77FDF0EB-B4D2-4966-831C-747C23BAF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1789" y="3495186"/>
              <a:ext cx="496530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37A33176-8892-487A-980A-5C3837837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1057" y="4199717"/>
              <a:ext cx="730883" cy="1248326"/>
            </a:xfrm>
            <a:prstGeom prst="rect">
              <a:avLst/>
            </a:prstGeom>
            <a:solidFill>
              <a:srgbClr val="1AA8FE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3600" b="1" dirty="0">
                  <a:solidFill>
                    <a:srgbClr val="A3DC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02</a:t>
              </a: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BA69B12-EF10-4211-A10E-7A587EB2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6150" y="3788479"/>
              <a:ext cx="10957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A3DC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55F745D3-C2FB-44E4-BF47-15F0AE4F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057" y="4324967"/>
              <a:ext cx="496530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DD1A9325-AFC9-4D8B-AFB7-F7B7CB277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616" y="2326187"/>
              <a:ext cx="364907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2C714596-BA49-44CA-8623-518B70BB8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6150" y="3985749"/>
              <a:ext cx="364907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2" name="Group 122">
              <a:extLst>
                <a:ext uri="{FF2B5EF4-FFF2-40B4-BE49-F238E27FC236}">
                  <a16:creationId xmlns:a16="http://schemas.microsoft.com/office/drawing/2014/main" id="{698FA8AF-3095-4F11-ADDE-282F22B1FA80}"/>
                </a:ext>
              </a:extLst>
            </p:cNvPr>
            <p:cNvGrpSpPr/>
            <p:nvPr/>
          </p:nvGrpSpPr>
          <p:grpSpPr>
            <a:xfrm>
              <a:off x="4156797" y="4618261"/>
              <a:ext cx="2424260" cy="829782"/>
              <a:chOff x="4156797" y="4618261"/>
              <a:chExt cx="2424260" cy="829782"/>
            </a:xfrm>
          </p:grpSpPr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24410FEE-B4CE-4AD5-9816-C668D2A72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6872" y="5036805"/>
                <a:ext cx="1095790" cy="411237"/>
              </a:xfrm>
              <a:custGeom>
                <a:avLst/>
                <a:gdLst>
                  <a:gd name="T0" fmla="*/ 682 w 1024"/>
                  <a:gd name="T1" fmla="*/ 0 h 394"/>
                  <a:gd name="T2" fmla="*/ 0 w 1024"/>
                  <a:gd name="T3" fmla="*/ 0 h 394"/>
                  <a:gd name="T4" fmla="*/ 341 w 1024"/>
                  <a:gd name="T5" fmla="*/ 394 h 394"/>
                  <a:gd name="T6" fmla="*/ 1024 w 1024"/>
                  <a:gd name="T7" fmla="*/ 394 h 394"/>
                  <a:gd name="T8" fmla="*/ 682 w 1024"/>
                  <a:gd name="T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4" h="394">
                    <a:moveTo>
                      <a:pt x="682" y="0"/>
                    </a:moveTo>
                    <a:lnTo>
                      <a:pt x="0" y="0"/>
                    </a:lnTo>
                    <a:lnTo>
                      <a:pt x="341" y="394"/>
                    </a:lnTo>
                    <a:lnTo>
                      <a:pt x="1024" y="394"/>
                    </a:lnTo>
                    <a:lnTo>
                      <a:pt x="682" y="0"/>
                    </a:lnTo>
                    <a:close/>
                  </a:path>
                </a:pathLst>
              </a:custGeom>
              <a:solidFill>
                <a:srgbClr val="E69999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9697949E-BAE2-4069-8D9B-696172B35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797" y="5036805"/>
                <a:ext cx="1095790" cy="411237"/>
              </a:xfrm>
              <a:custGeom>
                <a:avLst/>
                <a:gdLst>
                  <a:gd name="T0" fmla="*/ 682 w 1024"/>
                  <a:gd name="T1" fmla="*/ 0 h 394"/>
                  <a:gd name="T2" fmla="*/ 0 w 1024"/>
                  <a:gd name="T3" fmla="*/ 0 h 394"/>
                  <a:gd name="T4" fmla="*/ 341 w 1024"/>
                  <a:gd name="T5" fmla="*/ 394 h 394"/>
                  <a:gd name="T6" fmla="*/ 1024 w 1024"/>
                  <a:gd name="T7" fmla="*/ 394 h 394"/>
                  <a:gd name="T8" fmla="*/ 682 w 1024"/>
                  <a:gd name="T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4" h="394">
                    <a:moveTo>
                      <a:pt x="682" y="0"/>
                    </a:moveTo>
                    <a:lnTo>
                      <a:pt x="0" y="0"/>
                    </a:lnTo>
                    <a:lnTo>
                      <a:pt x="341" y="394"/>
                    </a:lnTo>
                    <a:lnTo>
                      <a:pt x="1024" y="394"/>
                    </a:lnTo>
                    <a:lnTo>
                      <a:pt x="682" y="0"/>
                    </a:lnTo>
                    <a:close/>
                  </a:path>
                </a:pathLst>
              </a:custGeom>
              <a:solidFill>
                <a:srgbClr val="E69999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5" name="Group 125">
                <a:extLst>
                  <a:ext uri="{FF2B5EF4-FFF2-40B4-BE49-F238E27FC236}">
                    <a16:creationId xmlns:a16="http://schemas.microsoft.com/office/drawing/2014/main" id="{A764C2A8-ABDD-4400-A5D2-16E3B5DF55C9}"/>
                  </a:ext>
                </a:extLst>
              </p:cNvPr>
              <p:cNvGrpSpPr/>
              <p:nvPr/>
            </p:nvGrpSpPr>
            <p:grpSpPr>
              <a:xfrm>
                <a:off x="5485267" y="4618261"/>
                <a:ext cx="1095790" cy="829782"/>
                <a:chOff x="3293222" y="4618261"/>
                <a:chExt cx="1095790" cy="829782"/>
              </a:xfrm>
            </p:grpSpPr>
            <p:sp>
              <p:nvSpPr>
                <p:cNvPr id="26" name="Rectangle 5">
                  <a:extLst>
                    <a:ext uri="{FF2B5EF4-FFF2-40B4-BE49-F238E27FC236}">
                      <a16:creationId xmlns:a16="http://schemas.microsoft.com/office/drawing/2014/main" id="{E67FDB40-DF04-4234-8E4B-FBCE1EC2B2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8129" y="5029499"/>
                  <a:ext cx="730883" cy="418544"/>
                </a:xfrm>
                <a:prstGeom prst="rect">
                  <a:avLst/>
                </a:prstGeom>
                <a:solidFill>
                  <a:srgbClr val="F3591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0" numCol="1" anchor="b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2400" b="1" dirty="0">
                      <a:solidFill>
                        <a:srgbClr val="FABDA5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27" name="Freeform 6">
                  <a:extLst>
                    <a:ext uri="{FF2B5EF4-FFF2-40B4-BE49-F238E27FC236}">
                      <a16:creationId xmlns:a16="http://schemas.microsoft.com/office/drawing/2014/main" id="{67850942-6BC0-4274-9776-34D4EC8AC6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3222" y="4618261"/>
                  <a:ext cx="364907" cy="829781"/>
                </a:xfrm>
                <a:custGeom>
                  <a:avLst/>
                  <a:gdLst>
                    <a:gd name="T0" fmla="*/ 341 w 341"/>
                    <a:gd name="T1" fmla="*/ 394 h 795"/>
                    <a:gd name="T2" fmla="*/ 0 w 341"/>
                    <a:gd name="T3" fmla="*/ 0 h 795"/>
                    <a:gd name="T4" fmla="*/ 0 w 341"/>
                    <a:gd name="T5" fmla="*/ 400 h 795"/>
                    <a:gd name="T6" fmla="*/ 341 w 341"/>
                    <a:gd name="T7" fmla="*/ 795 h 795"/>
                    <a:gd name="T8" fmla="*/ 341 w 341"/>
                    <a:gd name="T9" fmla="*/ 394 h 7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1" h="795">
                      <a:moveTo>
                        <a:pt x="341" y="394"/>
                      </a:moveTo>
                      <a:lnTo>
                        <a:pt x="0" y="0"/>
                      </a:lnTo>
                      <a:lnTo>
                        <a:pt x="0" y="400"/>
                      </a:lnTo>
                      <a:lnTo>
                        <a:pt x="341" y="795"/>
                      </a:lnTo>
                      <a:lnTo>
                        <a:pt x="341" y="394"/>
                      </a:lnTo>
                      <a:close/>
                    </a:path>
                  </a:pathLst>
                </a:custGeom>
                <a:solidFill>
                  <a:srgbClr val="61240C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7">
                  <a:extLst>
                    <a:ext uri="{FF2B5EF4-FFF2-40B4-BE49-F238E27FC236}">
                      <a16:creationId xmlns:a16="http://schemas.microsoft.com/office/drawing/2014/main" id="{4DDD4F8D-8AA4-466A-9EEB-B873A65114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3222" y="4618261"/>
                  <a:ext cx="1095790" cy="411237"/>
                </a:xfrm>
                <a:custGeom>
                  <a:avLst/>
                  <a:gdLst>
                    <a:gd name="T0" fmla="*/ 682 w 1024"/>
                    <a:gd name="T1" fmla="*/ 0 h 394"/>
                    <a:gd name="T2" fmla="*/ 0 w 1024"/>
                    <a:gd name="T3" fmla="*/ 0 h 394"/>
                    <a:gd name="T4" fmla="*/ 341 w 1024"/>
                    <a:gd name="T5" fmla="*/ 394 h 394"/>
                    <a:gd name="T6" fmla="*/ 1024 w 1024"/>
                    <a:gd name="T7" fmla="*/ 394 h 394"/>
                    <a:gd name="T8" fmla="*/ 682 w 1024"/>
                    <a:gd name="T9" fmla="*/ 0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4" h="394">
                      <a:moveTo>
                        <a:pt x="682" y="0"/>
                      </a:moveTo>
                      <a:lnTo>
                        <a:pt x="0" y="0"/>
                      </a:lnTo>
                      <a:lnTo>
                        <a:pt x="341" y="394"/>
                      </a:lnTo>
                      <a:lnTo>
                        <a:pt x="1024" y="394"/>
                      </a:lnTo>
                      <a:lnTo>
                        <a:pt x="682" y="0"/>
                      </a:lnTo>
                      <a:close/>
                    </a:path>
                  </a:pathLst>
                </a:custGeom>
                <a:solidFill>
                  <a:srgbClr val="FABDA5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8">
                  <a:extLst>
                    <a:ext uri="{FF2B5EF4-FFF2-40B4-BE49-F238E27FC236}">
                      <a16:creationId xmlns:a16="http://schemas.microsoft.com/office/drawing/2014/main" id="{E3B717CB-B3B9-44AC-8CB9-85502EA0DB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3222" y="4815530"/>
                  <a:ext cx="364907" cy="483256"/>
                </a:xfrm>
                <a:custGeom>
                  <a:avLst/>
                  <a:gdLst>
                    <a:gd name="T0" fmla="*/ 341 w 341"/>
                    <a:gd name="T1" fmla="*/ 395 h 463"/>
                    <a:gd name="T2" fmla="*/ 0 w 341"/>
                    <a:gd name="T3" fmla="*/ 0 h 463"/>
                    <a:gd name="T4" fmla="*/ 0 w 341"/>
                    <a:gd name="T5" fmla="*/ 70 h 463"/>
                    <a:gd name="T6" fmla="*/ 341 w 341"/>
                    <a:gd name="T7" fmla="*/ 463 h 463"/>
                    <a:gd name="T8" fmla="*/ 341 w 341"/>
                    <a:gd name="T9" fmla="*/ 395 h 4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1" h="463">
                      <a:moveTo>
                        <a:pt x="341" y="395"/>
                      </a:moveTo>
                      <a:lnTo>
                        <a:pt x="0" y="0"/>
                      </a:lnTo>
                      <a:lnTo>
                        <a:pt x="0" y="70"/>
                      </a:lnTo>
                      <a:lnTo>
                        <a:pt x="341" y="463"/>
                      </a:lnTo>
                      <a:lnTo>
                        <a:pt x="341" y="395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Right Arrow 131">
                  <a:extLst>
                    <a:ext uri="{FF2B5EF4-FFF2-40B4-BE49-F238E27FC236}">
                      <a16:creationId xmlns:a16="http://schemas.microsoft.com/office/drawing/2014/main" id="{B55BBCBF-33ED-4354-8398-36D5A7CE037B}"/>
                    </a:ext>
                  </a:extLst>
                </p:cNvPr>
                <p:cNvSpPr/>
                <p:nvPr/>
              </p:nvSpPr>
              <p:spPr>
                <a:xfrm>
                  <a:off x="3658129" y="5152552"/>
                  <a:ext cx="151649" cy="219456"/>
                </a:xfrm>
                <a:prstGeom prst="rightArrow">
                  <a:avLst>
                    <a:gd name="adj1" fmla="val 32639"/>
                    <a:gd name="adj2" fmla="val 78823"/>
                  </a:avLst>
                </a:prstGeom>
                <a:solidFill>
                  <a:schemeClr val="bg1"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36" name="Group 52">
            <a:extLst>
              <a:ext uri="{FF2B5EF4-FFF2-40B4-BE49-F238E27FC236}">
                <a16:creationId xmlns:a16="http://schemas.microsoft.com/office/drawing/2014/main" id="{817E2724-6075-418E-B0FA-CB6596DD96A6}"/>
              </a:ext>
            </a:extLst>
          </p:cNvPr>
          <p:cNvGrpSpPr/>
          <p:nvPr/>
        </p:nvGrpSpPr>
        <p:grpSpPr>
          <a:xfrm>
            <a:off x="2905582" y="4623566"/>
            <a:ext cx="536587" cy="1972366"/>
            <a:chOff x="8362950" y="419100"/>
            <a:chExt cx="523875" cy="1925638"/>
          </a:xfrm>
        </p:grpSpPr>
        <p:sp>
          <p:nvSpPr>
            <p:cNvPr id="37" name="Freeform 341">
              <a:extLst>
                <a:ext uri="{FF2B5EF4-FFF2-40B4-BE49-F238E27FC236}">
                  <a16:creationId xmlns:a16="http://schemas.microsoft.com/office/drawing/2014/main" id="{B52DB74E-16BB-423B-B828-1360D1762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950" y="419100"/>
              <a:ext cx="523875" cy="1925638"/>
            </a:xfrm>
            <a:custGeom>
              <a:avLst/>
              <a:gdLst>
                <a:gd name="T0" fmla="*/ 590 w 1318"/>
                <a:gd name="T1" fmla="*/ 563 h 4853"/>
                <a:gd name="T2" fmla="*/ 550 w 1318"/>
                <a:gd name="T3" fmla="*/ 430 h 4853"/>
                <a:gd name="T4" fmla="*/ 541 w 1318"/>
                <a:gd name="T5" fmla="*/ 241 h 4853"/>
                <a:gd name="T6" fmla="*/ 618 w 1318"/>
                <a:gd name="T7" fmla="*/ 48 h 4853"/>
                <a:gd name="T8" fmla="*/ 833 w 1318"/>
                <a:gd name="T9" fmla="*/ 10 h 4853"/>
                <a:gd name="T10" fmla="*/ 966 w 1318"/>
                <a:gd name="T11" fmla="*/ 95 h 4853"/>
                <a:gd name="T12" fmla="*/ 1001 w 1318"/>
                <a:gd name="T13" fmla="*/ 303 h 4853"/>
                <a:gd name="T14" fmla="*/ 1042 w 1318"/>
                <a:gd name="T15" fmla="*/ 373 h 4853"/>
                <a:gd name="T16" fmla="*/ 1075 w 1318"/>
                <a:gd name="T17" fmla="*/ 494 h 4853"/>
                <a:gd name="T18" fmla="*/ 1027 w 1318"/>
                <a:gd name="T19" fmla="*/ 564 h 4853"/>
                <a:gd name="T20" fmla="*/ 933 w 1318"/>
                <a:gd name="T21" fmla="*/ 592 h 4853"/>
                <a:gd name="T22" fmla="*/ 985 w 1318"/>
                <a:gd name="T23" fmla="*/ 677 h 4853"/>
                <a:gd name="T24" fmla="*/ 1108 w 1318"/>
                <a:gd name="T25" fmla="*/ 792 h 4853"/>
                <a:gd name="T26" fmla="*/ 1304 w 1318"/>
                <a:gd name="T27" fmla="*/ 876 h 4853"/>
                <a:gd name="T28" fmla="*/ 1309 w 1318"/>
                <a:gd name="T29" fmla="*/ 1072 h 4853"/>
                <a:gd name="T30" fmla="*/ 1286 w 1318"/>
                <a:gd name="T31" fmla="*/ 1195 h 4853"/>
                <a:gd name="T32" fmla="*/ 1173 w 1318"/>
                <a:gd name="T33" fmla="*/ 1599 h 4853"/>
                <a:gd name="T34" fmla="*/ 1069 w 1318"/>
                <a:gd name="T35" fmla="*/ 1742 h 4853"/>
                <a:gd name="T36" fmla="*/ 1250 w 1318"/>
                <a:gd name="T37" fmla="*/ 2229 h 4853"/>
                <a:gd name="T38" fmla="*/ 1192 w 1318"/>
                <a:gd name="T39" fmla="*/ 2620 h 4853"/>
                <a:gd name="T40" fmla="*/ 1145 w 1318"/>
                <a:gd name="T41" fmla="*/ 3362 h 4853"/>
                <a:gd name="T42" fmla="*/ 1012 w 1318"/>
                <a:gd name="T43" fmla="*/ 3440 h 4853"/>
                <a:gd name="T44" fmla="*/ 925 w 1318"/>
                <a:gd name="T45" fmla="*/ 4194 h 4853"/>
                <a:gd name="T46" fmla="*/ 896 w 1318"/>
                <a:gd name="T47" fmla="*/ 4527 h 4853"/>
                <a:gd name="T48" fmla="*/ 883 w 1318"/>
                <a:gd name="T49" fmla="*/ 4695 h 4853"/>
                <a:gd name="T50" fmla="*/ 809 w 1318"/>
                <a:gd name="T51" fmla="*/ 4829 h 4853"/>
                <a:gd name="T52" fmla="*/ 644 w 1318"/>
                <a:gd name="T53" fmla="*/ 4833 h 4853"/>
                <a:gd name="T54" fmla="*/ 653 w 1318"/>
                <a:gd name="T55" fmla="*/ 4702 h 4853"/>
                <a:gd name="T56" fmla="*/ 712 w 1318"/>
                <a:gd name="T57" fmla="*/ 4482 h 4853"/>
                <a:gd name="T58" fmla="*/ 753 w 1318"/>
                <a:gd name="T59" fmla="*/ 3956 h 4853"/>
                <a:gd name="T60" fmla="*/ 754 w 1318"/>
                <a:gd name="T61" fmla="*/ 3611 h 4853"/>
                <a:gd name="T62" fmla="*/ 670 w 1318"/>
                <a:gd name="T63" fmla="*/ 3734 h 4853"/>
                <a:gd name="T64" fmla="*/ 634 w 1318"/>
                <a:gd name="T65" fmla="*/ 4074 h 4853"/>
                <a:gd name="T66" fmla="*/ 656 w 1318"/>
                <a:gd name="T67" fmla="*/ 4469 h 4853"/>
                <a:gd name="T68" fmla="*/ 664 w 1318"/>
                <a:gd name="T69" fmla="*/ 4608 h 4853"/>
                <a:gd name="T70" fmla="*/ 618 w 1318"/>
                <a:gd name="T71" fmla="*/ 4781 h 4853"/>
                <a:gd name="T72" fmla="*/ 461 w 1318"/>
                <a:gd name="T73" fmla="*/ 4845 h 4853"/>
                <a:gd name="T74" fmla="*/ 424 w 1318"/>
                <a:gd name="T75" fmla="*/ 4776 h 4853"/>
                <a:gd name="T76" fmla="*/ 486 w 1318"/>
                <a:gd name="T77" fmla="*/ 4573 h 4853"/>
                <a:gd name="T78" fmla="*/ 487 w 1318"/>
                <a:gd name="T79" fmla="*/ 4324 h 4853"/>
                <a:gd name="T80" fmla="*/ 411 w 1318"/>
                <a:gd name="T81" fmla="*/ 3671 h 4853"/>
                <a:gd name="T82" fmla="*/ 401 w 1318"/>
                <a:gd name="T83" fmla="*/ 3538 h 4853"/>
                <a:gd name="T84" fmla="*/ 360 w 1318"/>
                <a:gd name="T85" fmla="*/ 3166 h 4853"/>
                <a:gd name="T86" fmla="*/ 245 w 1318"/>
                <a:gd name="T87" fmla="*/ 2508 h 4853"/>
                <a:gd name="T88" fmla="*/ 228 w 1318"/>
                <a:gd name="T89" fmla="*/ 2248 h 4853"/>
                <a:gd name="T90" fmla="*/ 264 w 1318"/>
                <a:gd name="T91" fmla="*/ 1850 h 4853"/>
                <a:gd name="T92" fmla="*/ 9 w 1318"/>
                <a:gd name="T93" fmla="*/ 1737 h 4853"/>
                <a:gd name="T94" fmla="*/ 19 w 1318"/>
                <a:gd name="T95" fmla="*/ 1537 h 4853"/>
                <a:gd name="T96" fmla="*/ 119 w 1318"/>
                <a:gd name="T97" fmla="*/ 1224 h 4853"/>
                <a:gd name="T98" fmla="*/ 169 w 1318"/>
                <a:gd name="T99" fmla="*/ 1090 h 4853"/>
                <a:gd name="T100" fmla="*/ 255 w 1318"/>
                <a:gd name="T101" fmla="*/ 871 h 4853"/>
                <a:gd name="T102" fmla="*/ 310 w 1318"/>
                <a:gd name="T103" fmla="*/ 784 h 4853"/>
                <a:gd name="T104" fmla="*/ 612 w 1318"/>
                <a:gd name="T105" fmla="*/ 692 h 4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8" h="4853">
                  <a:moveTo>
                    <a:pt x="661" y="661"/>
                  </a:moveTo>
                  <a:lnTo>
                    <a:pt x="649" y="649"/>
                  </a:lnTo>
                  <a:lnTo>
                    <a:pt x="612" y="605"/>
                  </a:lnTo>
                  <a:lnTo>
                    <a:pt x="594" y="574"/>
                  </a:lnTo>
                  <a:lnTo>
                    <a:pt x="590" y="563"/>
                  </a:lnTo>
                  <a:lnTo>
                    <a:pt x="583" y="541"/>
                  </a:lnTo>
                  <a:lnTo>
                    <a:pt x="563" y="502"/>
                  </a:lnTo>
                  <a:lnTo>
                    <a:pt x="551" y="474"/>
                  </a:lnTo>
                  <a:lnTo>
                    <a:pt x="550" y="460"/>
                  </a:lnTo>
                  <a:lnTo>
                    <a:pt x="550" y="430"/>
                  </a:lnTo>
                  <a:lnTo>
                    <a:pt x="555" y="375"/>
                  </a:lnTo>
                  <a:lnTo>
                    <a:pt x="552" y="355"/>
                  </a:lnTo>
                  <a:lnTo>
                    <a:pt x="548" y="310"/>
                  </a:lnTo>
                  <a:lnTo>
                    <a:pt x="547" y="270"/>
                  </a:lnTo>
                  <a:lnTo>
                    <a:pt x="541" y="241"/>
                  </a:lnTo>
                  <a:lnTo>
                    <a:pt x="538" y="198"/>
                  </a:lnTo>
                  <a:lnTo>
                    <a:pt x="542" y="171"/>
                  </a:lnTo>
                  <a:lnTo>
                    <a:pt x="568" y="109"/>
                  </a:lnTo>
                  <a:lnTo>
                    <a:pt x="598" y="66"/>
                  </a:lnTo>
                  <a:lnTo>
                    <a:pt x="618" y="48"/>
                  </a:lnTo>
                  <a:lnTo>
                    <a:pt x="640" y="31"/>
                  </a:lnTo>
                  <a:lnTo>
                    <a:pt x="692" y="9"/>
                  </a:lnTo>
                  <a:lnTo>
                    <a:pt x="748" y="0"/>
                  </a:lnTo>
                  <a:lnTo>
                    <a:pt x="805" y="3"/>
                  </a:lnTo>
                  <a:lnTo>
                    <a:pt x="833" y="10"/>
                  </a:lnTo>
                  <a:lnTo>
                    <a:pt x="859" y="18"/>
                  </a:lnTo>
                  <a:lnTo>
                    <a:pt x="905" y="40"/>
                  </a:lnTo>
                  <a:lnTo>
                    <a:pt x="938" y="64"/>
                  </a:lnTo>
                  <a:lnTo>
                    <a:pt x="960" y="86"/>
                  </a:lnTo>
                  <a:lnTo>
                    <a:pt x="966" y="95"/>
                  </a:lnTo>
                  <a:lnTo>
                    <a:pt x="979" y="121"/>
                  </a:lnTo>
                  <a:lnTo>
                    <a:pt x="998" y="188"/>
                  </a:lnTo>
                  <a:lnTo>
                    <a:pt x="1006" y="233"/>
                  </a:lnTo>
                  <a:lnTo>
                    <a:pt x="1006" y="251"/>
                  </a:lnTo>
                  <a:lnTo>
                    <a:pt x="1001" y="303"/>
                  </a:lnTo>
                  <a:lnTo>
                    <a:pt x="998" y="310"/>
                  </a:lnTo>
                  <a:lnTo>
                    <a:pt x="1001" y="315"/>
                  </a:lnTo>
                  <a:lnTo>
                    <a:pt x="1006" y="346"/>
                  </a:lnTo>
                  <a:lnTo>
                    <a:pt x="1025" y="359"/>
                  </a:lnTo>
                  <a:lnTo>
                    <a:pt x="1042" y="373"/>
                  </a:lnTo>
                  <a:lnTo>
                    <a:pt x="1051" y="384"/>
                  </a:lnTo>
                  <a:lnTo>
                    <a:pt x="1065" y="408"/>
                  </a:lnTo>
                  <a:lnTo>
                    <a:pt x="1076" y="450"/>
                  </a:lnTo>
                  <a:lnTo>
                    <a:pt x="1076" y="480"/>
                  </a:lnTo>
                  <a:lnTo>
                    <a:pt x="1075" y="494"/>
                  </a:lnTo>
                  <a:lnTo>
                    <a:pt x="1063" y="516"/>
                  </a:lnTo>
                  <a:lnTo>
                    <a:pt x="1038" y="538"/>
                  </a:lnTo>
                  <a:lnTo>
                    <a:pt x="1029" y="546"/>
                  </a:lnTo>
                  <a:lnTo>
                    <a:pt x="1027" y="552"/>
                  </a:lnTo>
                  <a:lnTo>
                    <a:pt x="1027" y="564"/>
                  </a:lnTo>
                  <a:lnTo>
                    <a:pt x="1016" y="574"/>
                  </a:lnTo>
                  <a:lnTo>
                    <a:pt x="1006" y="579"/>
                  </a:lnTo>
                  <a:lnTo>
                    <a:pt x="986" y="587"/>
                  </a:lnTo>
                  <a:lnTo>
                    <a:pt x="955" y="594"/>
                  </a:lnTo>
                  <a:lnTo>
                    <a:pt x="933" y="592"/>
                  </a:lnTo>
                  <a:lnTo>
                    <a:pt x="923" y="588"/>
                  </a:lnTo>
                  <a:lnTo>
                    <a:pt x="925" y="609"/>
                  </a:lnTo>
                  <a:lnTo>
                    <a:pt x="927" y="620"/>
                  </a:lnTo>
                  <a:lnTo>
                    <a:pt x="954" y="631"/>
                  </a:lnTo>
                  <a:lnTo>
                    <a:pt x="985" y="677"/>
                  </a:lnTo>
                  <a:lnTo>
                    <a:pt x="1018" y="736"/>
                  </a:lnTo>
                  <a:lnTo>
                    <a:pt x="1018" y="756"/>
                  </a:lnTo>
                  <a:lnTo>
                    <a:pt x="1021" y="769"/>
                  </a:lnTo>
                  <a:lnTo>
                    <a:pt x="1033" y="776"/>
                  </a:lnTo>
                  <a:lnTo>
                    <a:pt x="1108" y="792"/>
                  </a:lnTo>
                  <a:lnTo>
                    <a:pt x="1139" y="802"/>
                  </a:lnTo>
                  <a:lnTo>
                    <a:pt x="1209" y="827"/>
                  </a:lnTo>
                  <a:lnTo>
                    <a:pt x="1268" y="852"/>
                  </a:lnTo>
                  <a:lnTo>
                    <a:pt x="1283" y="861"/>
                  </a:lnTo>
                  <a:lnTo>
                    <a:pt x="1304" y="876"/>
                  </a:lnTo>
                  <a:lnTo>
                    <a:pt x="1308" y="889"/>
                  </a:lnTo>
                  <a:lnTo>
                    <a:pt x="1313" y="914"/>
                  </a:lnTo>
                  <a:lnTo>
                    <a:pt x="1318" y="993"/>
                  </a:lnTo>
                  <a:lnTo>
                    <a:pt x="1316" y="1049"/>
                  </a:lnTo>
                  <a:lnTo>
                    <a:pt x="1309" y="1072"/>
                  </a:lnTo>
                  <a:lnTo>
                    <a:pt x="1297" y="1110"/>
                  </a:lnTo>
                  <a:lnTo>
                    <a:pt x="1291" y="1143"/>
                  </a:lnTo>
                  <a:lnTo>
                    <a:pt x="1291" y="1156"/>
                  </a:lnTo>
                  <a:lnTo>
                    <a:pt x="1291" y="1180"/>
                  </a:lnTo>
                  <a:lnTo>
                    <a:pt x="1286" y="1195"/>
                  </a:lnTo>
                  <a:lnTo>
                    <a:pt x="1283" y="1205"/>
                  </a:lnTo>
                  <a:lnTo>
                    <a:pt x="1281" y="1226"/>
                  </a:lnTo>
                  <a:lnTo>
                    <a:pt x="1268" y="1281"/>
                  </a:lnTo>
                  <a:lnTo>
                    <a:pt x="1211" y="1483"/>
                  </a:lnTo>
                  <a:lnTo>
                    <a:pt x="1173" y="1599"/>
                  </a:lnTo>
                  <a:lnTo>
                    <a:pt x="1159" y="1631"/>
                  </a:lnTo>
                  <a:lnTo>
                    <a:pt x="1138" y="1669"/>
                  </a:lnTo>
                  <a:lnTo>
                    <a:pt x="1112" y="1708"/>
                  </a:lnTo>
                  <a:lnTo>
                    <a:pt x="1098" y="1720"/>
                  </a:lnTo>
                  <a:lnTo>
                    <a:pt x="1069" y="1742"/>
                  </a:lnTo>
                  <a:lnTo>
                    <a:pt x="1060" y="1746"/>
                  </a:lnTo>
                  <a:lnTo>
                    <a:pt x="1097" y="1824"/>
                  </a:lnTo>
                  <a:lnTo>
                    <a:pt x="1234" y="2168"/>
                  </a:lnTo>
                  <a:lnTo>
                    <a:pt x="1255" y="2224"/>
                  </a:lnTo>
                  <a:lnTo>
                    <a:pt x="1250" y="2229"/>
                  </a:lnTo>
                  <a:lnTo>
                    <a:pt x="1227" y="2241"/>
                  </a:lnTo>
                  <a:lnTo>
                    <a:pt x="1187" y="2253"/>
                  </a:lnTo>
                  <a:lnTo>
                    <a:pt x="1180" y="2255"/>
                  </a:lnTo>
                  <a:lnTo>
                    <a:pt x="1189" y="2384"/>
                  </a:lnTo>
                  <a:lnTo>
                    <a:pt x="1192" y="2620"/>
                  </a:lnTo>
                  <a:lnTo>
                    <a:pt x="1183" y="2844"/>
                  </a:lnTo>
                  <a:lnTo>
                    <a:pt x="1163" y="3074"/>
                  </a:lnTo>
                  <a:lnTo>
                    <a:pt x="1150" y="3200"/>
                  </a:lnTo>
                  <a:lnTo>
                    <a:pt x="1145" y="3270"/>
                  </a:lnTo>
                  <a:lnTo>
                    <a:pt x="1145" y="3362"/>
                  </a:lnTo>
                  <a:lnTo>
                    <a:pt x="1139" y="3383"/>
                  </a:lnTo>
                  <a:lnTo>
                    <a:pt x="1133" y="3391"/>
                  </a:lnTo>
                  <a:lnTo>
                    <a:pt x="1095" y="3410"/>
                  </a:lnTo>
                  <a:lnTo>
                    <a:pt x="1027" y="3435"/>
                  </a:lnTo>
                  <a:lnTo>
                    <a:pt x="1012" y="3440"/>
                  </a:lnTo>
                  <a:lnTo>
                    <a:pt x="1012" y="3510"/>
                  </a:lnTo>
                  <a:lnTo>
                    <a:pt x="1006" y="3729"/>
                  </a:lnTo>
                  <a:lnTo>
                    <a:pt x="998" y="3822"/>
                  </a:lnTo>
                  <a:lnTo>
                    <a:pt x="966" y="4010"/>
                  </a:lnTo>
                  <a:lnTo>
                    <a:pt x="925" y="4194"/>
                  </a:lnTo>
                  <a:lnTo>
                    <a:pt x="896" y="4367"/>
                  </a:lnTo>
                  <a:lnTo>
                    <a:pt x="889" y="4446"/>
                  </a:lnTo>
                  <a:lnTo>
                    <a:pt x="890" y="4477"/>
                  </a:lnTo>
                  <a:lnTo>
                    <a:pt x="896" y="4507"/>
                  </a:lnTo>
                  <a:lnTo>
                    <a:pt x="896" y="4527"/>
                  </a:lnTo>
                  <a:lnTo>
                    <a:pt x="889" y="4549"/>
                  </a:lnTo>
                  <a:lnTo>
                    <a:pt x="888" y="4562"/>
                  </a:lnTo>
                  <a:lnTo>
                    <a:pt x="888" y="4596"/>
                  </a:lnTo>
                  <a:lnTo>
                    <a:pt x="884" y="4658"/>
                  </a:lnTo>
                  <a:lnTo>
                    <a:pt x="883" y="4695"/>
                  </a:lnTo>
                  <a:lnTo>
                    <a:pt x="880" y="4746"/>
                  </a:lnTo>
                  <a:lnTo>
                    <a:pt x="868" y="4778"/>
                  </a:lnTo>
                  <a:lnTo>
                    <a:pt x="858" y="4792"/>
                  </a:lnTo>
                  <a:lnTo>
                    <a:pt x="845" y="4805"/>
                  </a:lnTo>
                  <a:lnTo>
                    <a:pt x="809" y="4829"/>
                  </a:lnTo>
                  <a:lnTo>
                    <a:pt x="766" y="4848"/>
                  </a:lnTo>
                  <a:lnTo>
                    <a:pt x="726" y="4853"/>
                  </a:lnTo>
                  <a:lnTo>
                    <a:pt x="709" y="4850"/>
                  </a:lnTo>
                  <a:lnTo>
                    <a:pt x="678" y="4842"/>
                  </a:lnTo>
                  <a:lnTo>
                    <a:pt x="644" y="4833"/>
                  </a:lnTo>
                  <a:lnTo>
                    <a:pt x="633" y="4823"/>
                  </a:lnTo>
                  <a:lnTo>
                    <a:pt x="631" y="4816"/>
                  </a:lnTo>
                  <a:lnTo>
                    <a:pt x="631" y="4796"/>
                  </a:lnTo>
                  <a:lnTo>
                    <a:pt x="644" y="4730"/>
                  </a:lnTo>
                  <a:lnTo>
                    <a:pt x="653" y="4702"/>
                  </a:lnTo>
                  <a:lnTo>
                    <a:pt x="665" y="4679"/>
                  </a:lnTo>
                  <a:lnTo>
                    <a:pt x="695" y="4613"/>
                  </a:lnTo>
                  <a:lnTo>
                    <a:pt x="703" y="4574"/>
                  </a:lnTo>
                  <a:lnTo>
                    <a:pt x="706" y="4538"/>
                  </a:lnTo>
                  <a:lnTo>
                    <a:pt x="712" y="4482"/>
                  </a:lnTo>
                  <a:lnTo>
                    <a:pt x="721" y="4456"/>
                  </a:lnTo>
                  <a:lnTo>
                    <a:pt x="744" y="4412"/>
                  </a:lnTo>
                  <a:lnTo>
                    <a:pt x="752" y="4395"/>
                  </a:lnTo>
                  <a:lnTo>
                    <a:pt x="751" y="4249"/>
                  </a:lnTo>
                  <a:lnTo>
                    <a:pt x="753" y="3956"/>
                  </a:lnTo>
                  <a:lnTo>
                    <a:pt x="753" y="3904"/>
                  </a:lnTo>
                  <a:lnTo>
                    <a:pt x="747" y="3796"/>
                  </a:lnTo>
                  <a:lnTo>
                    <a:pt x="749" y="3698"/>
                  </a:lnTo>
                  <a:lnTo>
                    <a:pt x="756" y="3636"/>
                  </a:lnTo>
                  <a:lnTo>
                    <a:pt x="754" y="3611"/>
                  </a:lnTo>
                  <a:lnTo>
                    <a:pt x="740" y="3533"/>
                  </a:lnTo>
                  <a:lnTo>
                    <a:pt x="740" y="3507"/>
                  </a:lnTo>
                  <a:lnTo>
                    <a:pt x="651" y="3513"/>
                  </a:lnTo>
                  <a:lnTo>
                    <a:pt x="656" y="3548"/>
                  </a:lnTo>
                  <a:lnTo>
                    <a:pt x="670" y="3734"/>
                  </a:lnTo>
                  <a:lnTo>
                    <a:pt x="669" y="3834"/>
                  </a:lnTo>
                  <a:lnTo>
                    <a:pt x="664" y="3892"/>
                  </a:lnTo>
                  <a:lnTo>
                    <a:pt x="658" y="3916"/>
                  </a:lnTo>
                  <a:lnTo>
                    <a:pt x="647" y="3968"/>
                  </a:lnTo>
                  <a:lnTo>
                    <a:pt x="634" y="4074"/>
                  </a:lnTo>
                  <a:lnTo>
                    <a:pt x="627" y="4222"/>
                  </a:lnTo>
                  <a:lnTo>
                    <a:pt x="629" y="4289"/>
                  </a:lnTo>
                  <a:lnTo>
                    <a:pt x="633" y="4347"/>
                  </a:lnTo>
                  <a:lnTo>
                    <a:pt x="653" y="4444"/>
                  </a:lnTo>
                  <a:lnTo>
                    <a:pt x="656" y="4469"/>
                  </a:lnTo>
                  <a:lnTo>
                    <a:pt x="655" y="4489"/>
                  </a:lnTo>
                  <a:lnTo>
                    <a:pt x="651" y="4503"/>
                  </a:lnTo>
                  <a:lnTo>
                    <a:pt x="656" y="4538"/>
                  </a:lnTo>
                  <a:lnTo>
                    <a:pt x="662" y="4586"/>
                  </a:lnTo>
                  <a:lnTo>
                    <a:pt x="664" y="4608"/>
                  </a:lnTo>
                  <a:lnTo>
                    <a:pt x="653" y="4651"/>
                  </a:lnTo>
                  <a:lnTo>
                    <a:pt x="643" y="4666"/>
                  </a:lnTo>
                  <a:lnTo>
                    <a:pt x="634" y="4686"/>
                  </a:lnTo>
                  <a:lnTo>
                    <a:pt x="622" y="4754"/>
                  </a:lnTo>
                  <a:lnTo>
                    <a:pt x="618" y="4781"/>
                  </a:lnTo>
                  <a:lnTo>
                    <a:pt x="614" y="4801"/>
                  </a:lnTo>
                  <a:lnTo>
                    <a:pt x="603" y="4826"/>
                  </a:lnTo>
                  <a:lnTo>
                    <a:pt x="592" y="4835"/>
                  </a:lnTo>
                  <a:lnTo>
                    <a:pt x="566" y="4841"/>
                  </a:lnTo>
                  <a:lnTo>
                    <a:pt x="461" y="4845"/>
                  </a:lnTo>
                  <a:lnTo>
                    <a:pt x="437" y="4841"/>
                  </a:lnTo>
                  <a:lnTo>
                    <a:pt x="428" y="4835"/>
                  </a:lnTo>
                  <a:lnTo>
                    <a:pt x="423" y="4810"/>
                  </a:lnTo>
                  <a:lnTo>
                    <a:pt x="423" y="4796"/>
                  </a:lnTo>
                  <a:lnTo>
                    <a:pt x="424" y="4776"/>
                  </a:lnTo>
                  <a:lnTo>
                    <a:pt x="442" y="4714"/>
                  </a:lnTo>
                  <a:lnTo>
                    <a:pt x="455" y="4687"/>
                  </a:lnTo>
                  <a:lnTo>
                    <a:pt x="478" y="4634"/>
                  </a:lnTo>
                  <a:lnTo>
                    <a:pt x="485" y="4605"/>
                  </a:lnTo>
                  <a:lnTo>
                    <a:pt x="486" y="4573"/>
                  </a:lnTo>
                  <a:lnTo>
                    <a:pt x="490" y="4511"/>
                  </a:lnTo>
                  <a:lnTo>
                    <a:pt x="491" y="4474"/>
                  </a:lnTo>
                  <a:lnTo>
                    <a:pt x="498" y="4451"/>
                  </a:lnTo>
                  <a:lnTo>
                    <a:pt x="499" y="4432"/>
                  </a:lnTo>
                  <a:lnTo>
                    <a:pt x="487" y="4324"/>
                  </a:lnTo>
                  <a:lnTo>
                    <a:pt x="455" y="4096"/>
                  </a:lnTo>
                  <a:lnTo>
                    <a:pt x="438" y="3980"/>
                  </a:lnTo>
                  <a:lnTo>
                    <a:pt x="426" y="3887"/>
                  </a:lnTo>
                  <a:lnTo>
                    <a:pt x="412" y="3751"/>
                  </a:lnTo>
                  <a:lnTo>
                    <a:pt x="411" y="3671"/>
                  </a:lnTo>
                  <a:lnTo>
                    <a:pt x="414" y="3638"/>
                  </a:lnTo>
                  <a:lnTo>
                    <a:pt x="424" y="3545"/>
                  </a:lnTo>
                  <a:lnTo>
                    <a:pt x="423" y="3536"/>
                  </a:lnTo>
                  <a:lnTo>
                    <a:pt x="420" y="3537"/>
                  </a:lnTo>
                  <a:lnTo>
                    <a:pt x="401" y="3538"/>
                  </a:lnTo>
                  <a:lnTo>
                    <a:pt x="398" y="3532"/>
                  </a:lnTo>
                  <a:lnTo>
                    <a:pt x="395" y="3497"/>
                  </a:lnTo>
                  <a:lnTo>
                    <a:pt x="369" y="3287"/>
                  </a:lnTo>
                  <a:lnTo>
                    <a:pt x="364" y="3205"/>
                  </a:lnTo>
                  <a:lnTo>
                    <a:pt x="360" y="3166"/>
                  </a:lnTo>
                  <a:lnTo>
                    <a:pt x="332" y="3038"/>
                  </a:lnTo>
                  <a:lnTo>
                    <a:pt x="292" y="2867"/>
                  </a:lnTo>
                  <a:lnTo>
                    <a:pt x="258" y="2682"/>
                  </a:lnTo>
                  <a:lnTo>
                    <a:pt x="249" y="2592"/>
                  </a:lnTo>
                  <a:lnTo>
                    <a:pt x="245" y="2508"/>
                  </a:lnTo>
                  <a:lnTo>
                    <a:pt x="246" y="2380"/>
                  </a:lnTo>
                  <a:lnTo>
                    <a:pt x="251" y="2295"/>
                  </a:lnTo>
                  <a:lnTo>
                    <a:pt x="251" y="2254"/>
                  </a:lnTo>
                  <a:lnTo>
                    <a:pt x="246" y="2250"/>
                  </a:lnTo>
                  <a:lnTo>
                    <a:pt x="228" y="2248"/>
                  </a:lnTo>
                  <a:lnTo>
                    <a:pt x="188" y="2233"/>
                  </a:lnTo>
                  <a:lnTo>
                    <a:pt x="171" y="2219"/>
                  </a:lnTo>
                  <a:lnTo>
                    <a:pt x="171" y="2209"/>
                  </a:lnTo>
                  <a:lnTo>
                    <a:pt x="220" y="2021"/>
                  </a:lnTo>
                  <a:lnTo>
                    <a:pt x="264" y="1850"/>
                  </a:lnTo>
                  <a:lnTo>
                    <a:pt x="246" y="1837"/>
                  </a:lnTo>
                  <a:lnTo>
                    <a:pt x="118" y="1786"/>
                  </a:lnTo>
                  <a:lnTo>
                    <a:pt x="71" y="1764"/>
                  </a:lnTo>
                  <a:lnTo>
                    <a:pt x="40" y="1751"/>
                  </a:lnTo>
                  <a:lnTo>
                    <a:pt x="9" y="1737"/>
                  </a:lnTo>
                  <a:lnTo>
                    <a:pt x="0" y="1720"/>
                  </a:lnTo>
                  <a:lnTo>
                    <a:pt x="0" y="1706"/>
                  </a:lnTo>
                  <a:lnTo>
                    <a:pt x="7" y="1642"/>
                  </a:lnTo>
                  <a:lnTo>
                    <a:pt x="17" y="1571"/>
                  </a:lnTo>
                  <a:lnTo>
                    <a:pt x="19" y="1537"/>
                  </a:lnTo>
                  <a:lnTo>
                    <a:pt x="26" y="1483"/>
                  </a:lnTo>
                  <a:lnTo>
                    <a:pt x="32" y="1463"/>
                  </a:lnTo>
                  <a:lnTo>
                    <a:pt x="45" y="1424"/>
                  </a:lnTo>
                  <a:lnTo>
                    <a:pt x="101" y="1264"/>
                  </a:lnTo>
                  <a:lnTo>
                    <a:pt x="119" y="1224"/>
                  </a:lnTo>
                  <a:lnTo>
                    <a:pt x="131" y="1207"/>
                  </a:lnTo>
                  <a:lnTo>
                    <a:pt x="141" y="1180"/>
                  </a:lnTo>
                  <a:lnTo>
                    <a:pt x="150" y="1151"/>
                  </a:lnTo>
                  <a:lnTo>
                    <a:pt x="166" y="1107"/>
                  </a:lnTo>
                  <a:lnTo>
                    <a:pt x="169" y="1090"/>
                  </a:lnTo>
                  <a:lnTo>
                    <a:pt x="170" y="1081"/>
                  </a:lnTo>
                  <a:lnTo>
                    <a:pt x="169" y="1077"/>
                  </a:lnTo>
                  <a:lnTo>
                    <a:pt x="174" y="1068"/>
                  </a:lnTo>
                  <a:lnTo>
                    <a:pt x="191" y="1033"/>
                  </a:lnTo>
                  <a:lnTo>
                    <a:pt x="255" y="871"/>
                  </a:lnTo>
                  <a:lnTo>
                    <a:pt x="276" y="828"/>
                  </a:lnTo>
                  <a:lnTo>
                    <a:pt x="285" y="806"/>
                  </a:lnTo>
                  <a:lnTo>
                    <a:pt x="289" y="789"/>
                  </a:lnTo>
                  <a:lnTo>
                    <a:pt x="299" y="786"/>
                  </a:lnTo>
                  <a:lnTo>
                    <a:pt x="310" y="784"/>
                  </a:lnTo>
                  <a:lnTo>
                    <a:pt x="354" y="783"/>
                  </a:lnTo>
                  <a:lnTo>
                    <a:pt x="503" y="769"/>
                  </a:lnTo>
                  <a:lnTo>
                    <a:pt x="531" y="761"/>
                  </a:lnTo>
                  <a:lnTo>
                    <a:pt x="563" y="735"/>
                  </a:lnTo>
                  <a:lnTo>
                    <a:pt x="612" y="692"/>
                  </a:lnTo>
                  <a:lnTo>
                    <a:pt x="651" y="665"/>
                  </a:lnTo>
                  <a:lnTo>
                    <a:pt x="661" y="661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2">
              <a:extLst>
                <a:ext uri="{FF2B5EF4-FFF2-40B4-BE49-F238E27FC236}">
                  <a16:creationId xmlns:a16="http://schemas.microsoft.com/office/drawing/2014/main" id="{97A75AF4-32D1-4F4A-BA90-3A611C3FB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3925" y="1020763"/>
              <a:ext cx="36513" cy="77788"/>
            </a:xfrm>
            <a:custGeom>
              <a:avLst/>
              <a:gdLst>
                <a:gd name="T0" fmla="*/ 93 w 93"/>
                <a:gd name="T1" fmla="*/ 0 h 197"/>
                <a:gd name="T2" fmla="*/ 48 w 93"/>
                <a:gd name="T3" fmla="*/ 1 h 197"/>
                <a:gd name="T4" fmla="*/ 19 w 93"/>
                <a:gd name="T5" fmla="*/ 5 h 197"/>
                <a:gd name="T6" fmla="*/ 10 w 93"/>
                <a:gd name="T7" fmla="*/ 42 h 197"/>
                <a:gd name="T8" fmla="*/ 0 w 93"/>
                <a:gd name="T9" fmla="*/ 123 h 197"/>
                <a:gd name="T10" fmla="*/ 1 w 93"/>
                <a:gd name="T11" fmla="*/ 180 h 197"/>
                <a:gd name="T12" fmla="*/ 4 w 93"/>
                <a:gd name="T13" fmla="*/ 193 h 197"/>
                <a:gd name="T14" fmla="*/ 38 w 93"/>
                <a:gd name="T15" fmla="*/ 197 h 197"/>
                <a:gd name="T16" fmla="*/ 38 w 93"/>
                <a:gd name="T17" fmla="*/ 187 h 197"/>
                <a:gd name="T18" fmla="*/ 43 w 93"/>
                <a:gd name="T19" fmla="*/ 119 h 197"/>
                <a:gd name="T20" fmla="*/ 53 w 93"/>
                <a:gd name="T21" fmla="*/ 81 h 197"/>
                <a:gd name="T22" fmla="*/ 82 w 93"/>
                <a:gd name="T23" fmla="*/ 16 h 197"/>
                <a:gd name="T24" fmla="*/ 93 w 93"/>
                <a:gd name="T2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97">
                  <a:moveTo>
                    <a:pt x="93" y="0"/>
                  </a:moveTo>
                  <a:lnTo>
                    <a:pt x="48" y="1"/>
                  </a:lnTo>
                  <a:lnTo>
                    <a:pt x="19" y="5"/>
                  </a:lnTo>
                  <a:lnTo>
                    <a:pt x="10" y="42"/>
                  </a:lnTo>
                  <a:lnTo>
                    <a:pt x="0" y="123"/>
                  </a:lnTo>
                  <a:lnTo>
                    <a:pt x="1" y="180"/>
                  </a:lnTo>
                  <a:lnTo>
                    <a:pt x="4" y="193"/>
                  </a:lnTo>
                  <a:lnTo>
                    <a:pt x="38" y="197"/>
                  </a:lnTo>
                  <a:lnTo>
                    <a:pt x="38" y="187"/>
                  </a:lnTo>
                  <a:lnTo>
                    <a:pt x="43" y="119"/>
                  </a:lnTo>
                  <a:lnTo>
                    <a:pt x="53" y="81"/>
                  </a:lnTo>
                  <a:lnTo>
                    <a:pt x="82" y="1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3">
              <a:extLst>
                <a:ext uri="{FF2B5EF4-FFF2-40B4-BE49-F238E27FC236}">
                  <a16:creationId xmlns:a16="http://schemas.microsoft.com/office/drawing/2014/main" id="{D9E39C24-9870-4DA4-B2AA-D7427B30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4088" y="1117600"/>
              <a:ext cx="33338" cy="63500"/>
            </a:xfrm>
            <a:custGeom>
              <a:avLst/>
              <a:gdLst>
                <a:gd name="T0" fmla="*/ 26 w 81"/>
                <a:gd name="T1" fmla="*/ 20 h 162"/>
                <a:gd name="T2" fmla="*/ 20 w 81"/>
                <a:gd name="T3" fmla="*/ 33 h 162"/>
                <a:gd name="T4" fmla="*/ 5 w 81"/>
                <a:gd name="T5" fmla="*/ 88 h 162"/>
                <a:gd name="T6" fmla="*/ 1 w 81"/>
                <a:gd name="T7" fmla="*/ 118 h 162"/>
                <a:gd name="T8" fmla="*/ 0 w 81"/>
                <a:gd name="T9" fmla="*/ 158 h 162"/>
                <a:gd name="T10" fmla="*/ 4 w 81"/>
                <a:gd name="T11" fmla="*/ 162 h 162"/>
                <a:gd name="T12" fmla="*/ 28 w 81"/>
                <a:gd name="T13" fmla="*/ 158 h 162"/>
                <a:gd name="T14" fmla="*/ 52 w 81"/>
                <a:gd name="T15" fmla="*/ 157 h 162"/>
                <a:gd name="T16" fmla="*/ 68 w 81"/>
                <a:gd name="T17" fmla="*/ 78 h 162"/>
                <a:gd name="T18" fmla="*/ 81 w 81"/>
                <a:gd name="T19" fmla="*/ 0 h 162"/>
                <a:gd name="T20" fmla="*/ 52 w 81"/>
                <a:gd name="T21" fmla="*/ 9 h 162"/>
                <a:gd name="T22" fmla="*/ 26 w 81"/>
                <a:gd name="T23" fmla="*/ 2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162">
                  <a:moveTo>
                    <a:pt x="26" y="20"/>
                  </a:moveTo>
                  <a:lnTo>
                    <a:pt x="20" y="33"/>
                  </a:lnTo>
                  <a:lnTo>
                    <a:pt x="5" y="88"/>
                  </a:lnTo>
                  <a:lnTo>
                    <a:pt x="1" y="118"/>
                  </a:lnTo>
                  <a:lnTo>
                    <a:pt x="0" y="158"/>
                  </a:lnTo>
                  <a:lnTo>
                    <a:pt x="4" y="162"/>
                  </a:lnTo>
                  <a:lnTo>
                    <a:pt x="28" y="158"/>
                  </a:lnTo>
                  <a:lnTo>
                    <a:pt x="52" y="157"/>
                  </a:lnTo>
                  <a:lnTo>
                    <a:pt x="68" y="78"/>
                  </a:lnTo>
                  <a:lnTo>
                    <a:pt x="81" y="0"/>
                  </a:lnTo>
                  <a:lnTo>
                    <a:pt x="52" y="9"/>
                  </a:lnTo>
                  <a:lnTo>
                    <a:pt x="26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4">
              <a:extLst>
                <a:ext uri="{FF2B5EF4-FFF2-40B4-BE49-F238E27FC236}">
                  <a16:creationId xmlns:a16="http://schemas.microsoft.com/office/drawing/2014/main" id="{8CB08439-3373-4B5E-AC7A-359841BB2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4400" y="666750"/>
              <a:ext cx="241300" cy="334963"/>
            </a:xfrm>
            <a:custGeom>
              <a:avLst/>
              <a:gdLst>
                <a:gd name="T0" fmla="*/ 526 w 609"/>
                <a:gd name="T1" fmla="*/ 6 h 847"/>
                <a:gd name="T2" fmla="*/ 557 w 609"/>
                <a:gd name="T3" fmla="*/ 51 h 847"/>
                <a:gd name="T4" fmla="*/ 588 w 609"/>
                <a:gd name="T5" fmla="*/ 112 h 847"/>
                <a:gd name="T6" fmla="*/ 588 w 609"/>
                <a:gd name="T7" fmla="*/ 134 h 847"/>
                <a:gd name="T8" fmla="*/ 589 w 609"/>
                <a:gd name="T9" fmla="*/ 146 h 847"/>
                <a:gd name="T10" fmla="*/ 593 w 609"/>
                <a:gd name="T11" fmla="*/ 165 h 847"/>
                <a:gd name="T12" fmla="*/ 609 w 609"/>
                <a:gd name="T13" fmla="*/ 264 h 847"/>
                <a:gd name="T14" fmla="*/ 606 w 609"/>
                <a:gd name="T15" fmla="*/ 280 h 847"/>
                <a:gd name="T16" fmla="*/ 586 w 609"/>
                <a:gd name="T17" fmla="*/ 275 h 847"/>
                <a:gd name="T18" fmla="*/ 492 w 609"/>
                <a:gd name="T19" fmla="*/ 244 h 847"/>
                <a:gd name="T20" fmla="*/ 473 w 609"/>
                <a:gd name="T21" fmla="*/ 240 h 847"/>
                <a:gd name="T22" fmla="*/ 468 w 609"/>
                <a:gd name="T23" fmla="*/ 245 h 847"/>
                <a:gd name="T24" fmla="*/ 457 w 609"/>
                <a:gd name="T25" fmla="*/ 258 h 847"/>
                <a:gd name="T26" fmla="*/ 447 w 609"/>
                <a:gd name="T27" fmla="*/ 265 h 847"/>
                <a:gd name="T28" fmla="*/ 439 w 609"/>
                <a:gd name="T29" fmla="*/ 264 h 847"/>
                <a:gd name="T30" fmla="*/ 409 w 609"/>
                <a:gd name="T31" fmla="*/ 265 h 847"/>
                <a:gd name="T32" fmla="*/ 401 w 609"/>
                <a:gd name="T33" fmla="*/ 269 h 847"/>
                <a:gd name="T34" fmla="*/ 359 w 609"/>
                <a:gd name="T35" fmla="*/ 352 h 847"/>
                <a:gd name="T36" fmla="*/ 234 w 609"/>
                <a:gd name="T37" fmla="*/ 589 h 847"/>
                <a:gd name="T38" fmla="*/ 206 w 609"/>
                <a:gd name="T39" fmla="*/ 646 h 847"/>
                <a:gd name="T40" fmla="*/ 166 w 609"/>
                <a:gd name="T41" fmla="*/ 744 h 847"/>
                <a:gd name="T42" fmla="*/ 133 w 609"/>
                <a:gd name="T43" fmla="*/ 843 h 847"/>
                <a:gd name="T44" fmla="*/ 128 w 609"/>
                <a:gd name="T45" fmla="*/ 847 h 847"/>
                <a:gd name="T46" fmla="*/ 127 w 609"/>
                <a:gd name="T47" fmla="*/ 801 h 847"/>
                <a:gd name="T48" fmla="*/ 133 w 609"/>
                <a:gd name="T49" fmla="*/ 542 h 847"/>
                <a:gd name="T50" fmla="*/ 137 w 609"/>
                <a:gd name="T51" fmla="*/ 436 h 847"/>
                <a:gd name="T52" fmla="*/ 142 w 609"/>
                <a:gd name="T53" fmla="*/ 357 h 847"/>
                <a:gd name="T54" fmla="*/ 141 w 609"/>
                <a:gd name="T55" fmla="*/ 252 h 847"/>
                <a:gd name="T56" fmla="*/ 137 w 609"/>
                <a:gd name="T57" fmla="*/ 236 h 847"/>
                <a:gd name="T58" fmla="*/ 123 w 609"/>
                <a:gd name="T59" fmla="*/ 226 h 847"/>
                <a:gd name="T60" fmla="*/ 112 w 609"/>
                <a:gd name="T61" fmla="*/ 223 h 847"/>
                <a:gd name="T62" fmla="*/ 109 w 609"/>
                <a:gd name="T63" fmla="*/ 225 h 847"/>
                <a:gd name="T64" fmla="*/ 86 w 609"/>
                <a:gd name="T65" fmla="*/ 225 h 847"/>
                <a:gd name="T66" fmla="*/ 81 w 609"/>
                <a:gd name="T67" fmla="*/ 220 h 847"/>
                <a:gd name="T68" fmla="*/ 79 w 609"/>
                <a:gd name="T69" fmla="*/ 207 h 847"/>
                <a:gd name="T70" fmla="*/ 77 w 609"/>
                <a:gd name="T71" fmla="*/ 203 h 847"/>
                <a:gd name="T72" fmla="*/ 36 w 609"/>
                <a:gd name="T73" fmla="*/ 225 h 847"/>
                <a:gd name="T74" fmla="*/ 0 w 609"/>
                <a:gd name="T75" fmla="*/ 240 h 847"/>
                <a:gd name="T76" fmla="*/ 49 w 609"/>
                <a:gd name="T77" fmla="*/ 185 h 847"/>
                <a:gd name="T78" fmla="*/ 94 w 609"/>
                <a:gd name="T79" fmla="*/ 135 h 847"/>
                <a:gd name="T80" fmla="*/ 94 w 609"/>
                <a:gd name="T81" fmla="*/ 137 h 847"/>
                <a:gd name="T82" fmla="*/ 97 w 609"/>
                <a:gd name="T83" fmla="*/ 134 h 847"/>
                <a:gd name="T84" fmla="*/ 127 w 609"/>
                <a:gd name="T85" fmla="*/ 109 h 847"/>
                <a:gd name="T86" fmla="*/ 177 w 609"/>
                <a:gd name="T87" fmla="*/ 65 h 847"/>
                <a:gd name="T88" fmla="*/ 198 w 609"/>
                <a:gd name="T89" fmla="*/ 50 h 847"/>
                <a:gd name="T90" fmla="*/ 226 w 609"/>
                <a:gd name="T91" fmla="*/ 39 h 847"/>
                <a:gd name="T92" fmla="*/ 229 w 609"/>
                <a:gd name="T93" fmla="*/ 38 h 847"/>
                <a:gd name="T94" fmla="*/ 223 w 609"/>
                <a:gd name="T95" fmla="*/ 108 h 847"/>
                <a:gd name="T96" fmla="*/ 203 w 609"/>
                <a:gd name="T97" fmla="*/ 240 h 847"/>
                <a:gd name="T98" fmla="*/ 188 w 609"/>
                <a:gd name="T99" fmla="*/ 402 h 847"/>
                <a:gd name="T100" fmla="*/ 182 w 609"/>
                <a:gd name="T101" fmla="*/ 499 h 847"/>
                <a:gd name="T102" fmla="*/ 197 w 609"/>
                <a:gd name="T103" fmla="*/ 475 h 847"/>
                <a:gd name="T104" fmla="*/ 267 w 609"/>
                <a:gd name="T105" fmla="*/ 354 h 847"/>
                <a:gd name="T106" fmla="*/ 316 w 609"/>
                <a:gd name="T107" fmla="*/ 284 h 847"/>
                <a:gd name="T108" fmla="*/ 334 w 609"/>
                <a:gd name="T109" fmla="*/ 265 h 847"/>
                <a:gd name="T110" fmla="*/ 368 w 609"/>
                <a:gd name="T111" fmla="*/ 236 h 847"/>
                <a:gd name="T112" fmla="*/ 435 w 609"/>
                <a:gd name="T113" fmla="*/ 160 h 847"/>
                <a:gd name="T114" fmla="*/ 464 w 609"/>
                <a:gd name="T115" fmla="*/ 125 h 847"/>
                <a:gd name="T116" fmla="*/ 473 w 609"/>
                <a:gd name="T117" fmla="*/ 111 h 847"/>
                <a:gd name="T118" fmla="*/ 487 w 609"/>
                <a:gd name="T119" fmla="*/ 77 h 847"/>
                <a:gd name="T120" fmla="*/ 500 w 609"/>
                <a:gd name="T121" fmla="*/ 25 h 847"/>
                <a:gd name="T122" fmla="*/ 505 w 609"/>
                <a:gd name="T123" fmla="*/ 0 h 847"/>
                <a:gd name="T124" fmla="*/ 526 w 609"/>
                <a:gd name="T125" fmla="*/ 6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9" h="847">
                  <a:moveTo>
                    <a:pt x="526" y="6"/>
                  </a:moveTo>
                  <a:lnTo>
                    <a:pt x="557" y="51"/>
                  </a:lnTo>
                  <a:lnTo>
                    <a:pt x="588" y="112"/>
                  </a:lnTo>
                  <a:lnTo>
                    <a:pt x="588" y="134"/>
                  </a:lnTo>
                  <a:lnTo>
                    <a:pt x="589" y="146"/>
                  </a:lnTo>
                  <a:lnTo>
                    <a:pt x="593" y="165"/>
                  </a:lnTo>
                  <a:lnTo>
                    <a:pt x="609" y="264"/>
                  </a:lnTo>
                  <a:lnTo>
                    <a:pt x="606" y="280"/>
                  </a:lnTo>
                  <a:lnTo>
                    <a:pt x="586" y="275"/>
                  </a:lnTo>
                  <a:lnTo>
                    <a:pt x="492" y="244"/>
                  </a:lnTo>
                  <a:lnTo>
                    <a:pt x="473" y="240"/>
                  </a:lnTo>
                  <a:lnTo>
                    <a:pt x="468" y="245"/>
                  </a:lnTo>
                  <a:lnTo>
                    <a:pt x="457" y="258"/>
                  </a:lnTo>
                  <a:lnTo>
                    <a:pt x="447" y="265"/>
                  </a:lnTo>
                  <a:lnTo>
                    <a:pt x="439" y="264"/>
                  </a:lnTo>
                  <a:lnTo>
                    <a:pt x="409" y="265"/>
                  </a:lnTo>
                  <a:lnTo>
                    <a:pt x="401" y="269"/>
                  </a:lnTo>
                  <a:lnTo>
                    <a:pt x="359" y="352"/>
                  </a:lnTo>
                  <a:lnTo>
                    <a:pt x="234" y="589"/>
                  </a:lnTo>
                  <a:lnTo>
                    <a:pt x="206" y="646"/>
                  </a:lnTo>
                  <a:lnTo>
                    <a:pt x="166" y="744"/>
                  </a:lnTo>
                  <a:lnTo>
                    <a:pt x="133" y="843"/>
                  </a:lnTo>
                  <a:lnTo>
                    <a:pt x="128" y="847"/>
                  </a:lnTo>
                  <a:lnTo>
                    <a:pt x="127" y="801"/>
                  </a:lnTo>
                  <a:lnTo>
                    <a:pt x="133" y="542"/>
                  </a:lnTo>
                  <a:lnTo>
                    <a:pt x="137" y="436"/>
                  </a:lnTo>
                  <a:lnTo>
                    <a:pt x="142" y="357"/>
                  </a:lnTo>
                  <a:lnTo>
                    <a:pt x="141" y="252"/>
                  </a:lnTo>
                  <a:lnTo>
                    <a:pt x="137" y="236"/>
                  </a:lnTo>
                  <a:lnTo>
                    <a:pt x="123" y="226"/>
                  </a:lnTo>
                  <a:lnTo>
                    <a:pt x="112" y="223"/>
                  </a:lnTo>
                  <a:lnTo>
                    <a:pt x="109" y="225"/>
                  </a:lnTo>
                  <a:lnTo>
                    <a:pt x="86" y="225"/>
                  </a:lnTo>
                  <a:lnTo>
                    <a:pt x="81" y="220"/>
                  </a:lnTo>
                  <a:lnTo>
                    <a:pt x="79" y="207"/>
                  </a:lnTo>
                  <a:lnTo>
                    <a:pt x="77" y="203"/>
                  </a:lnTo>
                  <a:lnTo>
                    <a:pt x="36" y="225"/>
                  </a:lnTo>
                  <a:lnTo>
                    <a:pt x="0" y="240"/>
                  </a:lnTo>
                  <a:lnTo>
                    <a:pt x="49" y="185"/>
                  </a:lnTo>
                  <a:lnTo>
                    <a:pt x="94" y="135"/>
                  </a:lnTo>
                  <a:lnTo>
                    <a:pt x="94" y="137"/>
                  </a:lnTo>
                  <a:lnTo>
                    <a:pt x="97" y="134"/>
                  </a:lnTo>
                  <a:lnTo>
                    <a:pt x="127" y="109"/>
                  </a:lnTo>
                  <a:lnTo>
                    <a:pt x="177" y="65"/>
                  </a:lnTo>
                  <a:lnTo>
                    <a:pt x="198" y="50"/>
                  </a:lnTo>
                  <a:lnTo>
                    <a:pt x="226" y="39"/>
                  </a:lnTo>
                  <a:lnTo>
                    <a:pt x="229" y="38"/>
                  </a:lnTo>
                  <a:lnTo>
                    <a:pt x="223" y="108"/>
                  </a:lnTo>
                  <a:lnTo>
                    <a:pt x="203" y="240"/>
                  </a:lnTo>
                  <a:lnTo>
                    <a:pt x="188" y="402"/>
                  </a:lnTo>
                  <a:lnTo>
                    <a:pt x="182" y="499"/>
                  </a:lnTo>
                  <a:lnTo>
                    <a:pt x="197" y="475"/>
                  </a:lnTo>
                  <a:lnTo>
                    <a:pt x="267" y="354"/>
                  </a:lnTo>
                  <a:lnTo>
                    <a:pt x="316" y="284"/>
                  </a:lnTo>
                  <a:lnTo>
                    <a:pt x="334" y="265"/>
                  </a:lnTo>
                  <a:lnTo>
                    <a:pt x="368" y="236"/>
                  </a:lnTo>
                  <a:lnTo>
                    <a:pt x="435" y="160"/>
                  </a:lnTo>
                  <a:lnTo>
                    <a:pt x="464" y="125"/>
                  </a:lnTo>
                  <a:lnTo>
                    <a:pt x="473" y="111"/>
                  </a:lnTo>
                  <a:lnTo>
                    <a:pt x="487" y="77"/>
                  </a:lnTo>
                  <a:lnTo>
                    <a:pt x="500" y="25"/>
                  </a:lnTo>
                  <a:lnTo>
                    <a:pt x="505" y="0"/>
                  </a:lnTo>
                  <a:lnTo>
                    <a:pt x="526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3BBD6D7-F235-4B56-B03D-832C04873A7E}"/>
              </a:ext>
            </a:extLst>
          </p:cNvPr>
          <p:cNvSpPr txBox="1"/>
          <p:nvPr/>
        </p:nvSpPr>
        <p:spPr>
          <a:xfrm>
            <a:off x="3797052" y="5297228"/>
            <a:ext cx="238271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Larger</a:t>
            </a:r>
          </a:p>
          <a:p>
            <a:pPr algn="l" rtl="0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dictionary</a:t>
            </a:r>
            <a:endParaRPr lang="he-IL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733D6B-DD85-4EB3-8602-0BF264EDFA66}"/>
              </a:ext>
            </a:extLst>
          </p:cNvPr>
          <p:cNvSpPr txBox="1"/>
          <p:nvPr/>
        </p:nvSpPr>
        <p:spPr>
          <a:xfrm>
            <a:off x="4931328" y="4455179"/>
            <a:ext cx="238271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 only </a:t>
            </a:r>
          </a:p>
          <a:p>
            <a:pPr algn="l" rtl="0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sentences</a:t>
            </a:r>
            <a:endParaRPr lang="he-IL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D7BECF-BAAB-4865-8B77-9622B8CCA3EF}"/>
              </a:ext>
            </a:extLst>
          </p:cNvPr>
          <p:cNvSpPr txBox="1"/>
          <p:nvPr/>
        </p:nvSpPr>
        <p:spPr>
          <a:xfrm>
            <a:off x="6484403" y="2410971"/>
            <a:ext cx="2140891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</a:t>
            </a:r>
          </a:p>
          <a:p>
            <a:pPr algn="l" rtl="0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smartphone camera</a:t>
            </a:r>
            <a:endParaRPr lang="he-IL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4" name="תמונה 43">
            <a:extLst>
              <a:ext uri="{FF2B5EF4-FFF2-40B4-BE49-F238E27FC236}">
                <a16:creationId xmlns:a16="http://schemas.microsoft.com/office/drawing/2014/main" id="{D4D4F4EF-B4FA-400C-83C9-D363D0654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334" y="5952013"/>
            <a:ext cx="666750" cy="905987"/>
          </a:xfrm>
          <a:prstGeom prst="rect">
            <a:avLst/>
          </a:prstGeom>
        </p:spPr>
      </p:pic>
      <p:sp>
        <p:nvSpPr>
          <p:cNvPr id="45" name="Freeform 97">
            <a:extLst>
              <a:ext uri="{FF2B5EF4-FFF2-40B4-BE49-F238E27FC236}">
                <a16:creationId xmlns:a16="http://schemas.microsoft.com/office/drawing/2014/main" id="{7CF9410D-5BF5-45D2-882C-DD8B0DE75977}"/>
              </a:ext>
            </a:extLst>
          </p:cNvPr>
          <p:cNvSpPr>
            <a:spLocks/>
          </p:cNvSpPr>
          <p:nvPr/>
        </p:nvSpPr>
        <p:spPr bwMode="auto">
          <a:xfrm>
            <a:off x="7197483" y="3538876"/>
            <a:ext cx="538171" cy="1244671"/>
          </a:xfrm>
          <a:custGeom>
            <a:avLst/>
            <a:gdLst>
              <a:gd name="connsiteX0" fmla="*/ 0 w 364907"/>
              <a:gd name="connsiteY0" fmla="*/ 0 h 1244671"/>
              <a:gd name="connsiteX1" fmla="*/ 364907 w 364907"/>
              <a:gd name="connsiteY1" fmla="*/ 411238 h 1244671"/>
              <a:gd name="connsiteX2" fmla="*/ 364907 w 364907"/>
              <a:gd name="connsiteY2" fmla="*/ 826128 h 1244671"/>
              <a:gd name="connsiteX3" fmla="*/ 364907 w 364907"/>
              <a:gd name="connsiteY3" fmla="*/ 829781 h 1244671"/>
              <a:gd name="connsiteX4" fmla="*/ 364907 w 364907"/>
              <a:gd name="connsiteY4" fmla="*/ 1244671 h 1244671"/>
              <a:gd name="connsiteX5" fmla="*/ 0 w 364907"/>
              <a:gd name="connsiteY5" fmla="*/ 832390 h 1244671"/>
              <a:gd name="connsiteX6" fmla="*/ 0 w 364907"/>
              <a:gd name="connsiteY6" fmla="*/ 417500 h 1244671"/>
              <a:gd name="connsiteX7" fmla="*/ 0 w 364907"/>
              <a:gd name="connsiteY7" fmla="*/ 414890 h 1244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4671">
                <a:moveTo>
                  <a:pt x="0" y="0"/>
                </a:moveTo>
                <a:lnTo>
                  <a:pt x="364907" y="411238"/>
                </a:lnTo>
                <a:lnTo>
                  <a:pt x="364907" y="826128"/>
                </a:lnTo>
                <a:lnTo>
                  <a:pt x="364907" y="829781"/>
                </a:lnTo>
                <a:lnTo>
                  <a:pt x="364907" y="1244671"/>
                </a:lnTo>
                <a:lnTo>
                  <a:pt x="0" y="832390"/>
                </a:lnTo>
                <a:lnTo>
                  <a:pt x="0" y="417500"/>
                </a:lnTo>
                <a:lnTo>
                  <a:pt x="0" y="414890"/>
                </a:lnTo>
                <a:close/>
              </a:path>
            </a:pathLst>
          </a:custGeom>
          <a:solidFill>
            <a:srgbClr val="17172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6" name="Rectangle 5">
            <a:extLst>
              <a:ext uri="{FF2B5EF4-FFF2-40B4-BE49-F238E27FC236}">
                <a16:creationId xmlns:a16="http://schemas.microsoft.com/office/drawing/2014/main" id="{8A8EEAC1-1B34-4233-A679-59A4BA7A3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654" y="3893992"/>
            <a:ext cx="1077919" cy="2907887"/>
          </a:xfrm>
          <a:prstGeom prst="rect">
            <a:avLst/>
          </a:prstGeom>
          <a:solidFill>
            <a:srgbClr val="393950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6000" b="1" dirty="0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530057BB-1908-494C-8F22-15CC21088072}"/>
              </a:ext>
            </a:extLst>
          </p:cNvPr>
          <p:cNvSpPr>
            <a:spLocks/>
          </p:cNvSpPr>
          <p:nvPr/>
        </p:nvSpPr>
        <p:spPr bwMode="auto">
          <a:xfrm>
            <a:off x="7197483" y="3538876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B0B0B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8">
            <a:extLst>
              <a:ext uri="{FF2B5EF4-FFF2-40B4-BE49-F238E27FC236}">
                <a16:creationId xmlns:a16="http://schemas.microsoft.com/office/drawing/2014/main" id="{FC330C1B-0237-452C-B364-420B40F37A03}"/>
              </a:ext>
            </a:extLst>
          </p:cNvPr>
          <p:cNvSpPr>
            <a:spLocks/>
          </p:cNvSpPr>
          <p:nvPr/>
        </p:nvSpPr>
        <p:spPr bwMode="auto">
          <a:xfrm>
            <a:off x="7197483" y="3736145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id="{5564DD47-706F-4EBB-9EB0-EE685B17B395}"/>
              </a:ext>
            </a:extLst>
          </p:cNvPr>
          <p:cNvSpPr>
            <a:spLocks/>
          </p:cNvSpPr>
          <p:nvPr/>
        </p:nvSpPr>
        <p:spPr bwMode="auto">
          <a:xfrm>
            <a:off x="7735654" y="4075363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20">
            <a:extLst>
              <a:ext uri="{FF2B5EF4-FFF2-40B4-BE49-F238E27FC236}">
                <a16:creationId xmlns:a16="http://schemas.microsoft.com/office/drawing/2014/main" id="{CBD3125B-F03C-483D-B932-2B8668715717}"/>
              </a:ext>
            </a:extLst>
          </p:cNvPr>
          <p:cNvSpPr>
            <a:spLocks/>
          </p:cNvSpPr>
          <p:nvPr/>
        </p:nvSpPr>
        <p:spPr bwMode="auto">
          <a:xfrm>
            <a:off x="7389060" y="3627178"/>
            <a:ext cx="1272800" cy="252652"/>
          </a:xfrm>
          <a:custGeom>
            <a:avLst/>
            <a:gdLst>
              <a:gd name="connsiteX0" fmla="*/ 436169 w 863022"/>
              <a:gd name="connsiteY0" fmla="*/ 0 h 252652"/>
              <a:gd name="connsiteX1" fmla="*/ 650024 w 863022"/>
              <a:gd name="connsiteY1" fmla="*/ 9927 h 252652"/>
              <a:gd name="connsiteX2" fmla="*/ 698233 w 863022"/>
              <a:gd name="connsiteY2" fmla="*/ 17401 h 252652"/>
              <a:gd name="connsiteX3" fmla="*/ 863022 w 863022"/>
              <a:gd name="connsiteY3" fmla="*/ 202569 h 252652"/>
              <a:gd name="connsiteX4" fmla="*/ 824661 w 863022"/>
              <a:gd name="connsiteY4" fmla="*/ 215652 h 252652"/>
              <a:gd name="connsiteX5" fmla="*/ 436169 w 863022"/>
              <a:gd name="connsiteY5" fmla="*/ 252652 h 252652"/>
              <a:gd name="connsiteX6" fmla="*/ 222314 w 863022"/>
              <a:gd name="connsiteY6" fmla="*/ 242725 h 252652"/>
              <a:gd name="connsiteX7" fmla="*/ 159476 w 863022"/>
              <a:gd name="connsiteY7" fmla="*/ 232983 h 252652"/>
              <a:gd name="connsiteX8" fmla="*/ 0 w 863022"/>
              <a:gd name="connsiteY8" fmla="*/ 53260 h 252652"/>
              <a:gd name="connsiteX9" fmla="*/ 47678 w 863022"/>
              <a:gd name="connsiteY9" fmla="*/ 37000 h 252652"/>
              <a:gd name="connsiteX10" fmla="*/ 436169 w 863022"/>
              <a:gd name="connsiteY10" fmla="*/ 0 h 252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022" h="252652">
                <a:moveTo>
                  <a:pt x="436169" y="0"/>
                </a:moveTo>
                <a:cubicBezTo>
                  <a:pt x="512027" y="0"/>
                  <a:pt x="584294" y="3535"/>
                  <a:pt x="650024" y="9927"/>
                </a:cubicBezTo>
                <a:lnTo>
                  <a:pt x="698233" y="17401"/>
                </a:lnTo>
                <a:lnTo>
                  <a:pt x="863022" y="202569"/>
                </a:lnTo>
                <a:lnTo>
                  <a:pt x="824661" y="215652"/>
                </a:lnTo>
                <a:cubicBezTo>
                  <a:pt x="725237" y="238513"/>
                  <a:pt x="587885" y="252652"/>
                  <a:pt x="436169" y="252652"/>
                </a:cubicBezTo>
                <a:cubicBezTo>
                  <a:pt x="360311" y="252652"/>
                  <a:pt x="288044" y="249117"/>
                  <a:pt x="222314" y="242725"/>
                </a:cubicBezTo>
                <a:lnTo>
                  <a:pt x="159476" y="232983"/>
                </a:lnTo>
                <a:lnTo>
                  <a:pt x="0" y="53260"/>
                </a:lnTo>
                <a:lnTo>
                  <a:pt x="47678" y="37000"/>
                </a:lnTo>
                <a:cubicBezTo>
                  <a:pt x="147101" y="14140"/>
                  <a:pt x="284454" y="0"/>
                  <a:pt x="436169" y="0"/>
                </a:cubicBezTo>
                <a:close/>
              </a:path>
            </a:pathLst>
          </a:custGeom>
          <a:solidFill>
            <a:srgbClr val="393950">
              <a:alpha val="30000"/>
            </a:srgbClr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</p:txBody>
      </p:sp>
      <p:grpSp>
        <p:nvGrpSpPr>
          <p:cNvPr id="31" name="Group 47">
            <a:extLst>
              <a:ext uri="{FF2B5EF4-FFF2-40B4-BE49-F238E27FC236}">
                <a16:creationId xmlns:a16="http://schemas.microsoft.com/office/drawing/2014/main" id="{9EFDE041-3D87-4688-9288-48CBD3896F80}"/>
              </a:ext>
            </a:extLst>
          </p:cNvPr>
          <p:cNvGrpSpPr>
            <a:grpSpLocks noChangeAspect="1"/>
          </p:cNvGrpSpPr>
          <p:nvPr/>
        </p:nvGrpSpPr>
        <p:grpSpPr>
          <a:xfrm>
            <a:off x="7671458" y="1427895"/>
            <a:ext cx="953836" cy="2340864"/>
            <a:chOff x="3213100" y="4545013"/>
            <a:chExt cx="744538" cy="1827213"/>
          </a:xfrm>
        </p:grpSpPr>
        <p:sp>
          <p:nvSpPr>
            <p:cNvPr id="32" name="Freeform 334">
              <a:extLst>
                <a:ext uri="{FF2B5EF4-FFF2-40B4-BE49-F238E27FC236}">
                  <a16:creationId xmlns:a16="http://schemas.microsoft.com/office/drawing/2014/main" id="{DFA4B95A-73D9-4961-A68F-13BCC0457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3100" y="4545013"/>
              <a:ext cx="744538" cy="1827213"/>
            </a:xfrm>
            <a:custGeom>
              <a:avLst/>
              <a:gdLst>
                <a:gd name="T0" fmla="*/ 433 w 1876"/>
                <a:gd name="T1" fmla="*/ 967 h 4604"/>
                <a:gd name="T2" fmla="*/ 336 w 1876"/>
                <a:gd name="T3" fmla="*/ 728 h 4604"/>
                <a:gd name="T4" fmla="*/ 227 w 1876"/>
                <a:gd name="T5" fmla="*/ 422 h 4604"/>
                <a:gd name="T6" fmla="*/ 209 w 1876"/>
                <a:gd name="T7" fmla="*/ 174 h 4604"/>
                <a:gd name="T8" fmla="*/ 145 w 1876"/>
                <a:gd name="T9" fmla="*/ 2 h 4604"/>
                <a:gd name="T10" fmla="*/ 78 w 1876"/>
                <a:gd name="T11" fmla="*/ 26 h 4604"/>
                <a:gd name="T12" fmla="*/ 14 w 1876"/>
                <a:gd name="T13" fmla="*/ 61 h 4604"/>
                <a:gd name="T14" fmla="*/ 51 w 1876"/>
                <a:gd name="T15" fmla="*/ 341 h 4604"/>
                <a:gd name="T16" fmla="*/ 9 w 1876"/>
                <a:gd name="T17" fmla="*/ 500 h 4604"/>
                <a:gd name="T18" fmla="*/ 154 w 1876"/>
                <a:gd name="T19" fmla="*/ 1001 h 4604"/>
                <a:gd name="T20" fmla="*/ 305 w 1876"/>
                <a:gd name="T21" fmla="*/ 1361 h 4604"/>
                <a:gd name="T22" fmla="*/ 318 w 1876"/>
                <a:gd name="T23" fmla="*/ 2220 h 4604"/>
                <a:gd name="T24" fmla="*/ 184 w 1876"/>
                <a:gd name="T25" fmla="*/ 2520 h 4604"/>
                <a:gd name="T26" fmla="*/ 445 w 1876"/>
                <a:gd name="T27" fmla="*/ 2658 h 4604"/>
                <a:gd name="T28" fmla="*/ 429 w 1876"/>
                <a:gd name="T29" fmla="*/ 3209 h 4604"/>
                <a:gd name="T30" fmla="*/ 421 w 1876"/>
                <a:gd name="T31" fmla="*/ 3486 h 4604"/>
                <a:gd name="T32" fmla="*/ 390 w 1876"/>
                <a:gd name="T33" fmla="*/ 3941 h 4604"/>
                <a:gd name="T34" fmla="*/ 337 w 1876"/>
                <a:gd name="T35" fmla="*/ 4293 h 4604"/>
                <a:gd name="T36" fmla="*/ 354 w 1876"/>
                <a:gd name="T37" fmla="*/ 4452 h 4604"/>
                <a:gd name="T38" fmla="*/ 214 w 1876"/>
                <a:gd name="T39" fmla="*/ 4551 h 4604"/>
                <a:gd name="T40" fmla="*/ 291 w 1876"/>
                <a:gd name="T41" fmla="*/ 4595 h 4604"/>
                <a:gd name="T42" fmla="*/ 498 w 1876"/>
                <a:gd name="T43" fmla="*/ 4545 h 4604"/>
                <a:gd name="T44" fmla="*/ 642 w 1876"/>
                <a:gd name="T45" fmla="*/ 4499 h 4604"/>
                <a:gd name="T46" fmla="*/ 633 w 1876"/>
                <a:gd name="T47" fmla="*/ 4311 h 4604"/>
                <a:gd name="T48" fmla="*/ 603 w 1876"/>
                <a:gd name="T49" fmla="*/ 4157 h 4604"/>
                <a:gd name="T50" fmla="*/ 707 w 1876"/>
                <a:gd name="T51" fmla="*/ 3567 h 4604"/>
                <a:gd name="T52" fmla="*/ 849 w 1876"/>
                <a:gd name="T53" fmla="*/ 2892 h 4604"/>
                <a:gd name="T54" fmla="*/ 1003 w 1876"/>
                <a:gd name="T55" fmla="*/ 3279 h 4604"/>
                <a:gd name="T56" fmla="*/ 1060 w 1876"/>
                <a:gd name="T57" fmla="*/ 3527 h 4604"/>
                <a:gd name="T58" fmla="*/ 1107 w 1876"/>
                <a:gd name="T59" fmla="*/ 3865 h 4604"/>
                <a:gd name="T60" fmla="*/ 1132 w 1876"/>
                <a:gd name="T61" fmla="*/ 4053 h 4604"/>
                <a:gd name="T62" fmla="*/ 1146 w 1876"/>
                <a:gd name="T63" fmla="*/ 4249 h 4604"/>
                <a:gd name="T64" fmla="*/ 1182 w 1876"/>
                <a:gd name="T65" fmla="*/ 4456 h 4604"/>
                <a:gd name="T66" fmla="*/ 1259 w 1876"/>
                <a:gd name="T67" fmla="*/ 4551 h 4604"/>
                <a:gd name="T68" fmla="*/ 1467 w 1876"/>
                <a:gd name="T69" fmla="*/ 4602 h 4604"/>
                <a:gd name="T70" fmla="*/ 1469 w 1876"/>
                <a:gd name="T71" fmla="*/ 4525 h 4604"/>
                <a:gd name="T72" fmla="*/ 1375 w 1876"/>
                <a:gd name="T73" fmla="*/ 4295 h 4604"/>
                <a:gd name="T74" fmla="*/ 1349 w 1876"/>
                <a:gd name="T75" fmla="*/ 3744 h 4604"/>
                <a:gd name="T76" fmla="*/ 1324 w 1876"/>
                <a:gd name="T77" fmla="*/ 3422 h 4604"/>
                <a:gd name="T78" fmla="*/ 1286 w 1876"/>
                <a:gd name="T79" fmla="*/ 2762 h 4604"/>
                <a:gd name="T80" fmla="*/ 1456 w 1876"/>
                <a:gd name="T81" fmla="*/ 2715 h 4604"/>
                <a:gd name="T82" fmla="*/ 1357 w 1876"/>
                <a:gd name="T83" fmla="*/ 1567 h 4604"/>
                <a:gd name="T84" fmla="*/ 1552 w 1876"/>
                <a:gd name="T85" fmla="*/ 1252 h 4604"/>
                <a:gd name="T86" fmla="*/ 1631 w 1876"/>
                <a:gd name="T87" fmla="*/ 1068 h 4604"/>
                <a:gd name="T88" fmla="*/ 1706 w 1876"/>
                <a:gd name="T89" fmla="*/ 849 h 4604"/>
                <a:gd name="T90" fmla="*/ 1846 w 1876"/>
                <a:gd name="T91" fmla="*/ 579 h 4604"/>
                <a:gd name="T92" fmla="*/ 1856 w 1876"/>
                <a:gd name="T93" fmla="*/ 258 h 4604"/>
                <a:gd name="T94" fmla="*/ 1843 w 1876"/>
                <a:gd name="T95" fmla="*/ 157 h 4604"/>
                <a:gd name="T96" fmla="*/ 1786 w 1876"/>
                <a:gd name="T97" fmla="*/ 98 h 4604"/>
                <a:gd name="T98" fmla="*/ 1706 w 1876"/>
                <a:gd name="T99" fmla="*/ 109 h 4604"/>
                <a:gd name="T100" fmla="*/ 1635 w 1876"/>
                <a:gd name="T101" fmla="*/ 420 h 4604"/>
                <a:gd name="T102" fmla="*/ 1493 w 1876"/>
                <a:gd name="T103" fmla="*/ 800 h 4604"/>
                <a:gd name="T104" fmla="*/ 1292 w 1876"/>
                <a:gd name="T105" fmla="*/ 1150 h 4604"/>
                <a:gd name="T106" fmla="*/ 1130 w 1876"/>
                <a:gd name="T107" fmla="*/ 1214 h 4604"/>
                <a:gd name="T108" fmla="*/ 1127 w 1876"/>
                <a:gd name="T109" fmla="*/ 1168 h 4604"/>
                <a:gd name="T110" fmla="*/ 1154 w 1876"/>
                <a:gd name="T111" fmla="*/ 1050 h 4604"/>
                <a:gd name="T112" fmla="*/ 1046 w 1876"/>
                <a:gd name="T113" fmla="*/ 774 h 4604"/>
                <a:gd name="T114" fmla="*/ 835 w 1876"/>
                <a:gd name="T115" fmla="*/ 772 h 4604"/>
                <a:gd name="T116" fmla="*/ 723 w 1876"/>
                <a:gd name="T117" fmla="*/ 956 h 4604"/>
                <a:gd name="T118" fmla="*/ 708 w 1876"/>
                <a:gd name="T119" fmla="*/ 1047 h 4604"/>
                <a:gd name="T120" fmla="*/ 717 w 1876"/>
                <a:gd name="T121" fmla="*/ 1170 h 4604"/>
                <a:gd name="T122" fmla="*/ 586 w 1876"/>
                <a:gd name="T123" fmla="*/ 1208 h 4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76" h="4604">
                  <a:moveTo>
                    <a:pt x="586" y="1208"/>
                  </a:moveTo>
                  <a:lnTo>
                    <a:pt x="567" y="1185"/>
                  </a:lnTo>
                  <a:lnTo>
                    <a:pt x="504" y="1086"/>
                  </a:lnTo>
                  <a:lnTo>
                    <a:pt x="488" y="1052"/>
                  </a:lnTo>
                  <a:lnTo>
                    <a:pt x="476" y="1029"/>
                  </a:lnTo>
                  <a:lnTo>
                    <a:pt x="442" y="989"/>
                  </a:lnTo>
                  <a:lnTo>
                    <a:pt x="433" y="967"/>
                  </a:lnTo>
                  <a:lnTo>
                    <a:pt x="424" y="942"/>
                  </a:lnTo>
                  <a:lnTo>
                    <a:pt x="394" y="884"/>
                  </a:lnTo>
                  <a:lnTo>
                    <a:pt x="386" y="859"/>
                  </a:lnTo>
                  <a:lnTo>
                    <a:pt x="381" y="835"/>
                  </a:lnTo>
                  <a:lnTo>
                    <a:pt x="363" y="783"/>
                  </a:lnTo>
                  <a:lnTo>
                    <a:pt x="353" y="761"/>
                  </a:lnTo>
                  <a:lnTo>
                    <a:pt x="336" y="728"/>
                  </a:lnTo>
                  <a:lnTo>
                    <a:pt x="289" y="632"/>
                  </a:lnTo>
                  <a:lnTo>
                    <a:pt x="265" y="570"/>
                  </a:lnTo>
                  <a:lnTo>
                    <a:pt x="259" y="546"/>
                  </a:lnTo>
                  <a:lnTo>
                    <a:pt x="249" y="468"/>
                  </a:lnTo>
                  <a:lnTo>
                    <a:pt x="248" y="442"/>
                  </a:lnTo>
                  <a:lnTo>
                    <a:pt x="236" y="429"/>
                  </a:lnTo>
                  <a:lnTo>
                    <a:pt x="227" y="422"/>
                  </a:lnTo>
                  <a:lnTo>
                    <a:pt x="209" y="421"/>
                  </a:lnTo>
                  <a:lnTo>
                    <a:pt x="201" y="338"/>
                  </a:lnTo>
                  <a:lnTo>
                    <a:pt x="195" y="237"/>
                  </a:lnTo>
                  <a:lnTo>
                    <a:pt x="195" y="224"/>
                  </a:lnTo>
                  <a:lnTo>
                    <a:pt x="196" y="200"/>
                  </a:lnTo>
                  <a:lnTo>
                    <a:pt x="202" y="187"/>
                  </a:lnTo>
                  <a:lnTo>
                    <a:pt x="209" y="174"/>
                  </a:lnTo>
                  <a:lnTo>
                    <a:pt x="211" y="132"/>
                  </a:lnTo>
                  <a:lnTo>
                    <a:pt x="209" y="104"/>
                  </a:lnTo>
                  <a:lnTo>
                    <a:pt x="204" y="71"/>
                  </a:lnTo>
                  <a:lnTo>
                    <a:pt x="186" y="17"/>
                  </a:lnTo>
                  <a:lnTo>
                    <a:pt x="176" y="5"/>
                  </a:lnTo>
                  <a:lnTo>
                    <a:pt x="166" y="0"/>
                  </a:lnTo>
                  <a:lnTo>
                    <a:pt x="145" y="2"/>
                  </a:lnTo>
                  <a:lnTo>
                    <a:pt x="140" y="8"/>
                  </a:lnTo>
                  <a:lnTo>
                    <a:pt x="136" y="9"/>
                  </a:lnTo>
                  <a:lnTo>
                    <a:pt x="122" y="2"/>
                  </a:lnTo>
                  <a:lnTo>
                    <a:pt x="109" y="6"/>
                  </a:lnTo>
                  <a:lnTo>
                    <a:pt x="88" y="22"/>
                  </a:lnTo>
                  <a:lnTo>
                    <a:pt x="84" y="27"/>
                  </a:lnTo>
                  <a:lnTo>
                    <a:pt x="78" y="26"/>
                  </a:lnTo>
                  <a:lnTo>
                    <a:pt x="61" y="32"/>
                  </a:lnTo>
                  <a:lnTo>
                    <a:pt x="49" y="43"/>
                  </a:lnTo>
                  <a:lnTo>
                    <a:pt x="46" y="47"/>
                  </a:lnTo>
                  <a:lnTo>
                    <a:pt x="44" y="45"/>
                  </a:lnTo>
                  <a:lnTo>
                    <a:pt x="33" y="45"/>
                  </a:lnTo>
                  <a:lnTo>
                    <a:pt x="24" y="52"/>
                  </a:lnTo>
                  <a:lnTo>
                    <a:pt x="14" y="61"/>
                  </a:lnTo>
                  <a:lnTo>
                    <a:pt x="9" y="85"/>
                  </a:lnTo>
                  <a:lnTo>
                    <a:pt x="7" y="100"/>
                  </a:lnTo>
                  <a:lnTo>
                    <a:pt x="0" y="137"/>
                  </a:lnTo>
                  <a:lnTo>
                    <a:pt x="0" y="172"/>
                  </a:lnTo>
                  <a:lnTo>
                    <a:pt x="18" y="214"/>
                  </a:lnTo>
                  <a:lnTo>
                    <a:pt x="40" y="254"/>
                  </a:lnTo>
                  <a:lnTo>
                    <a:pt x="51" y="341"/>
                  </a:lnTo>
                  <a:lnTo>
                    <a:pt x="60" y="432"/>
                  </a:lnTo>
                  <a:lnTo>
                    <a:pt x="61" y="444"/>
                  </a:lnTo>
                  <a:lnTo>
                    <a:pt x="64" y="463"/>
                  </a:lnTo>
                  <a:lnTo>
                    <a:pt x="60" y="464"/>
                  </a:lnTo>
                  <a:lnTo>
                    <a:pt x="33" y="478"/>
                  </a:lnTo>
                  <a:lnTo>
                    <a:pt x="11" y="491"/>
                  </a:lnTo>
                  <a:lnTo>
                    <a:pt x="9" y="500"/>
                  </a:lnTo>
                  <a:lnTo>
                    <a:pt x="7" y="514"/>
                  </a:lnTo>
                  <a:lnTo>
                    <a:pt x="22" y="560"/>
                  </a:lnTo>
                  <a:lnTo>
                    <a:pt x="100" y="762"/>
                  </a:lnTo>
                  <a:lnTo>
                    <a:pt x="140" y="885"/>
                  </a:lnTo>
                  <a:lnTo>
                    <a:pt x="145" y="921"/>
                  </a:lnTo>
                  <a:lnTo>
                    <a:pt x="147" y="949"/>
                  </a:lnTo>
                  <a:lnTo>
                    <a:pt x="154" y="1001"/>
                  </a:lnTo>
                  <a:lnTo>
                    <a:pt x="176" y="1073"/>
                  </a:lnTo>
                  <a:lnTo>
                    <a:pt x="200" y="1122"/>
                  </a:lnTo>
                  <a:lnTo>
                    <a:pt x="222" y="1164"/>
                  </a:lnTo>
                  <a:lnTo>
                    <a:pt x="252" y="1218"/>
                  </a:lnTo>
                  <a:lnTo>
                    <a:pt x="270" y="1264"/>
                  </a:lnTo>
                  <a:lnTo>
                    <a:pt x="283" y="1308"/>
                  </a:lnTo>
                  <a:lnTo>
                    <a:pt x="305" y="1361"/>
                  </a:lnTo>
                  <a:lnTo>
                    <a:pt x="344" y="1422"/>
                  </a:lnTo>
                  <a:lnTo>
                    <a:pt x="440" y="1571"/>
                  </a:lnTo>
                  <a:lnTo>
                    <a:pt x="468" y="1620"/>
                  </a:lnTo>
                  <a:lnTo>
                    <a:pt x="455" y="1684"/>
                  </a:lnTo>
                  <a:lnTo>
                    <a:pt x="384" y="1999"/>
                  </a:lnTo>
                  <a:lnTo>
                    <a:pt x="344" y="2145"/>
                  </a:lnTo>
                  <a:lnTo>
                    <a:pt x="318" y="2220"/>
                  </a:lnTo>
                  <a:lnTo>
                    <a:pt x="307" y="2245"/>
                  </a:lnTo>
                  <a:lnTo>
                    <a:pt x="261" y="2326"/>
                  </a:lnTo>
                  <a:lnTo>
                    <a:pt x="176" y="2448"/>
                  </a:lnTo>
                  <a:lnTo>
                    <a:pt x="162" y="2479"/>
                  </a:lnTo>
                  <a:lnTo>
                    <a:pt x="160" y="2490"/>
                  </a:lnTo>
                  <a:lnTo>
                    <a:pt x="162" y="2503"/>
                  </a:lnTo>
                  <a:lnTo>
                    <a:pt x="184" y="2520"/>
                  </a:lnTo>
                  <a:lnTo>
                    <a:pt x="219" y="2549"/>
                  </a:lnTo>
                  <a:lnTo>
                    <a:pt x="243" y="2566"/>
                  </a:lnTo>
                  <a:lnTo>
                    <a:pt x="303" y="2592"/>
                  </a:lnTo>
                  <a:lnTo>
                    <a:pt x="393" y="2614"/>
                  </a:lnTo>
                  <a:lnTo>
                    <a:pt x="410" y="2615"/>
                  </a:lnTo>
                  <a:lnTo>
                    <a:pt x="416" y="2626"/>
                  </a:lnTo>
                  <a:lnTo>
                    <a:pt x="445" y="2658"/>
                  </a:lnTo>
                  <a:lnTo>
                    <a:pt x="441" y="2704"/>
                  </a:lnTo>
                  <a:lnTo>
                    <a:pt x="443" y="2723"/>
                  </a:lnTo>
                  <a:lnTo>
                    <a:pt x="445" y="2745"/>
                  </a:lnTo>
                  <a:lnTo>
                    <a:pt x="442" y="2761"/>
                  </a:lnTo>
                  <a:lnTo>
                    <a:pt x="434" y="2930"/>
                  </a:lnTo>
                  <a:lnTo>
                    <a:pt x="427" y="3162"/>
                  </a:lnTo>
                  <a:lnTo>
                    <a:pt x="429" y="3209"/>
                  </a:lnTo>
                  <a:lnTo>
                    <a:pt x="440" y="3266"/>
                  </a:lnTo>
                  <a:lnTo>
                    <a:pt x="442" y="3299"/>
                  </a:lnTo>
                  <a:lnTo>
                    <a:pt x="440" y="3312"/>
                  </a:lnTo>
                  <a:lnTo>
                    <a:pt x="424" y="3378"/>
                  </a:lnTo>
                  <a:lnTo>
                    <a:pt x="419" y="3431"/>
                  </a:lnTo>
                  <a:lnTo>
                    <a:pt x="420" y="3449"/>
                  </a:lnTo>
                  <a:lnTo>
                    <a:pt x="421" y="3486"/>
                  </a:lnTo>
                  <a:lnTo>
                    <a:pt x="416" y="3510"/>
                  </a:lnTo>
                  <a:lnTo>
                    <a:pt x="399" y="3569"/>
                  </a:lnTo>
                  <a:lnTo>
                    <a:pt x="396" y="3599"/>
                  </a:lnTo>
                  <a:lnTo>
                    <a:pt x="401" y="3718"/>
                  </a:lnTo>
                  <a:lnTo>
                    <a:pt x="405" y="3882"/>
                  </a:lnTo>
                  <a:lnTo>
                    <a:pt x="401" y="3908"/>
                  </a:lnTo>
                  <a:lnTo>
                    <a:pt x="390" y="3941"/>
                  </a:lnTo>
                  <a:lnTo>
                    <a:pt x="386" y="3995"/>
                  </a:lnTo>
                  <a:lnTo>
                    <a:pt x="380" y="4084"/>
                  </a:lnTo>
                  <a:lnTo>
                    <a:pt x="373" y="4129"/>
                  </a:lnTo>
                  <a:lnTo>
                    <a:pt x="366" y="4173"/>
                  </a:lnTo>
                  <a:lnTo>
                    <a:pt x="353" y="4220"/>
                  </a:lnTo>
                  <a:lnTo>
                    <a:pt x="344" y="4255"/>
                  </a:lnTo>
                  <a:lnTo>
                    <a:pt x="337" y="4293"/>
                  </a:lnTo>
                  <a:lnTo>
                    <a:pt x="342" y="4311"/>
                  </a:lnTo>
                  <a:lnTo>
                    <a:pt x="348" y="4317"/>
                  </a:lnTo>
                  <a:lnTo>
                    <a:pt x="376" y="4348"/>
                  </a:lnTo>
                  <a:lnTo>
                    <a:pt x="385" y="4365"/>
                  </a:lnTo>
                  <a:lnTo>
                    <a:pt x="384" y="4374"/>
                  </a:lnTo>
                  <a:lnTo>
                    <a:pt x="370" y="4420"/>
                  </a:lnTo>
                  <a:lnTo>
                    <a:pt x="354" y="4452"/>
                  </a:lnTo>
                  <a:lnTo>
                    <a:pt x="342" y="4465"/>
                  </a:lnTo>
                  <a:lnTo>
                    <a:pt x="318" y="4487"/>
                  </a:lnTo>
                  <a:lnTo>
                    <a:pt x="262" y="4517"/>
                  </a:lnTo>
                  <a:lnTo>
                    <a:pt x="249" y="4522"/>
                  </a:lnTo>
                  <a:lnTo>
                    <a:pt x="232" y="4529"/>
                  </a:lnTo>
                  <a:lnTo>
                    <a:pt x="222" y="4538"/>
                  </a:lnTo>
                  <a:lnTo>
                    <a:pt x="214" y="4551"/>
                  </a:lnTo>
                  <a:lnTo>
                    <a:pt x="213" y="4556"/>
                  </a:lnTo>
                  <a:lnTo>
                    <a:pt x="211" y="4556"/>
                  </a:lnTo>
                  <a:lnTo>
                    <a:pt x="210" y="4569"/>
                  </a:lnTo>
                  <a:lnTo>
                    <a:pt x="210" y="4573"/>
                  </a:lnTo>
                  <a:lnTo>
                    <a:pt x="221" y="4579"/>
                  </a:lnTo>
                  <a:lnTo>
                    <a:pt x="253" y="4588"/>
                  </a:lnTo>
                  <a:lnTo>
                    <a:pt x="291" y="4595"/>
                  </a:lnTo>
                  <a:lnTo>
                    <a:pt x="314" y="4597"/>
                  </a:lnTo>
                  <a:lnTo>
                    <a:pt x="370" y="4596"/>
                  </a:lnTo>
                  <a:lnTo>
                    <a:pt x="450" y="4586"/>
                  </a:lnTo>
                  <a:lnTo>
                    <a:pt x="475" y="4578"/>
                  </a:lnTo>
                  <a:lnTo>
                    <a:pt x="485" y="4570"/>
                  </a:lnTo>
                  <a:lnTo>
                    <a:pt x="497" y="4549"/>
                  </a:lnTo>
                  <a:lnTo>
                    <a:pt x="498" y="4545"/>
                  </a:lnTo>
                  <a:lnTo>
                    <a:pt x="512" y="4547"/>
                  </a:lnTo>
                  <a:lnTo>
                    <a:pt x="539" y="4547"/>
                  </a:lnTo>
                  <a:lnTo>
                    <a:pt x="581" y="4539"/>
                  </a:lnTo>
                  <a:lnTo>
                    <a:pt x="626" y="4525"/>
                  </a:lnTo>
                  <a:lnTo>
                    <a:pt x="637" y="4517"/>
                  </a:lnTo>
                  <a:lnTo>
                    <a:pt x="642" y="4501"/>
                  </a:lnTo>
                  <a:lnTo>
                    <a:pt x="642" y="4499"/>
                  </a:lnTo>
                  <a:lnTo>
                    <a:pt x="640" y="4479"/>
                  </a:lnTo>
                  <a:lnTo>
                    <a:pt x="643" y="4468"/>
                  </a:lnTo>
                  <a:lnTo>
                    <a:pt x="646" y="4450"/>
                  </a:lnTo>
                  <a:lnTo>
                    <a:pt x="633" y="4400"/>
                  </a:lnTo>
                  <a:lnTo>
                    <a:pt x="621" y="4351"/>
                  </a:lnTo>
                  <a:lnTo>
                    <a:pt x="621" y="4345"/>
                  </a:lnTo>
                  <a:lnTo>
                    <a:pt x="633" y="4311"/>
                  </a:lnTo>
                  <a:lnTo>
                    <a:pt x="648" y="4286"/>
                  </a:lnTo>
                  <a:lnTo>
                    <a:pt x="652" y="4280"/>
                  </a:lnTo>
                  <a:lnTo>
                    <a:pt x="653" y="4264"/>
                  </a:lnTo>
                  <a:lnTo>
                    <a:pt x="643" y="4238"/>
                  </a:lnTo>
                  <a:lnTo>
                    <a:pt x="605" y="4189"/>
                  </a:lnTo>
                  <a:lnTo>
                    <a:pt x="598" y="4171"/>
                  </a:lnTo>
                  <a:lnTo>
                    <a:pt x="603" y="4157"/>
                  </a:lnTo>
                  <a:lnTo>
                    <a:pt x="634" y="4105"/>
                  </a:lnTo>
                  <a:lnTo>
                    <a:pt x="644" y="4080"/>
                  </a:lnTo>
                  <a:lnTo>
                    <a:pt x="656" y="4028"/>
                  </a:lnTo>
                  <a:lnTo>
                    <a:pt x="694" y="3791"/>
                  </a:lnTo>
                  <a:lnTo>
                    <a:pt x="699" y="3716"/>
                  </a:lnTo>
                  <a:lnTo>
                    <a:pt x="701" y="3611"/>
                  </a:lnTo>
                  <a:lnTo>
                    <a:pt x="707" y="3567"/>
                  </a:lnTo>
                  <a:lnTo>
                    <a:pt x="708" y="3547"/>
                  </a:lnTo>
                  <a:lnTo>
                    <a:pt x="718" y="3441"/>
                  </a:lnTo>
                  <a:lnTo>
                    <a:pt x="727" y="3406"/>
                  </a:lnTo>
                  <a:lnTo>
                    <a:pt x="749" y="3336"/>
                  </a:lnTo>
                  <a:lnTo>
                    <a:pt x="766" y="3256"/>
                  </a:lnTo>
                  <a:lnTo>
                    <a:pt x="806" y="3069"/>
                  </a:lnTo>
                  <a:lnTo>
                    <a:pt x="849" y="2892"/>
                  </a:lnTo>
                  <a:lnTo>
                    <a:pt x="860" y="2871"/>
                  </a:lnTo>
                  <a:lnTo>
                    <a:pt x="874" y="2855"/>
                  </a:lnTo>
                  <a:lnTo>
                    <a:pt x="876" y="2855"/>
                  </a:lnTo>
                  <a:lnTo>
                    <a:pt x="887" y="2877"/>
                  </a:lnTo>
                  <a:lnTo>
                    <a:pt x="913" y="2964"/>
                  </a:lnTo>
                  <a:lnTo>
                    <a:pt x="958" y="3127"/>
                  </a:lnTo>
                  <a:lnTo>
                    <a:pt x="1003" y="3279"/>
                  </a:lnTo>
                  <a:lnTo>
                    <a:pt x="1015" y="3313"/>
                  </a:lnTo>
                  <a:lnTo>
                    <a:pt x="1028" y="3358"/>
                  </a:lnTo>
                  <a:lnTo>
                    <a:pt x="1029" y="3394"/>
                  </a:lnTo>
                  <a:lnTo>
                    <a:pt x="1031" y="3433"/>
                  </a:lnTo>
                  <a:lnTo>
                    <a:pt x="1042" y="3488"/>
                  </a:lnTo>
                  <a:lnTo>
                    <a:pt x="1051" y="3507"/>
                  </a:lnTo>
                  <a:lnTo>
                    <a:pt x="1060" y="3527"/>
                  </a:lnTo>
                  <a:lnTo>
                    <a:pt x="1075" y="3562"/>
                  </a:lnTo>
                  <a:lnTo>
                    <a:pt x="1076" y="3576"/>
                  </a:lnTo>
                  <a:lnTo>
                    <a:pt x="1081" y="3607"/>
                  </a:lnTo>
                  <a:lnTo>
                    <a:pt x="1103" y="3722"/>
                  </a:lnTo>
                  <a:lnTo>
                    <a:pt x="1111" y="3794"/>
                  </a:lnTo>
                  <a:lnTo>
                    <a:pt x="1110" y="3818"/>
                  </a:lnTo>
                  <a:lnTo>
                    <a:pt x="1107" y="3865"/>
                  </a:lnTo>
                  <a:lnTo>
                    <a:pt x="1110" y="3956"/>
                  </a:lnTo>
                  <a:lnTo>
                    <a:pt x="1112" y="3973"/>
                  </a:lnTo>
                  <a:lnTo>
                    <a:pt x="1108" y="3954"/>
                  </a:lnTo>
                  <a:lnTo>
                    <a:pt x="1115" y="3984"/>
                  </a:lnTo>
                  <a:lnTo>
                    <a:pt x="1124" y="4017"/>
                  </a:lnTo>
                  <a:lnTo>
                    <a:pt x="1133" y="4036"/>
                  </a:lnTo>
                  <a:lnTo>
                    <a:pt x="1132" y="4053"/>
                  </a:lnTo>
                  <a:lnTo>
                    <a:pt x="1127" y="4067"/>
                  </a:lnTo>
                  <a:lnTo>
                    <a:pt x="1115" y="4096"/>
                  </a:lnTo>
                  <a:lnTo>
                    <a:pt x="1106" y="4151"/>
                  </a:lnTo>
                  <a:lnTo>
                    <a:pt x="1110" y="4181"/>
                  </a:lnTo>
                  <a:lnTo>
                    <a:pt x="1115" y="4197"/>
                  </a:lnTo>
                  <a:lnTo>
                    <a:pt x="1129" y="4223"/>
                  </a:lnTo>
                  <a:lnTo>
                    <a:pt x="1146" y="4249"/>
                  </a:lnTo>
                  <a:lnTo>
                    <a:pt x="1159" y="4276"/>
                  </a:lnTo>
                  <a:lnTo>
                    <a:pt x="1162" y="4293"/>
                  </a:lnTo>
                  <a:lnTo>
                    <a:pt x="1167" y="4325"/>
                  </a:lnTo>
                  <a:lnTo>
                    <a:pt x="1181" y="4373"/>
                  </a:lnTo>
                  <a:lnTo>
                    <a:pt x="1187" y="4383"/>
                  </a:lnTo>
                  <a:lnTo>
                    <a:pt x="1189" y="4412"/>
                  </a:lnTo>
                  <a:lnTo>
                    <a:pt x="1182" y="4456"/>
                  </a:lnTo>
                  <a:lnTo>
                    <a:pt x="1182" y="4483"/>
                  </a:lnTo>
                  <a:lnTo>
                    <a:pt x="1184" y="4491"/>
                  </a:lnTo>
                  <a:lnTo>
                    <a:pt x="1184" y="4507"/>
                  </a:lnTo>
                  <a:lnTo>
                    <a:pt x="1189" y="4525"/>
                  </a:lnTo>
                  <a:lnTo>
                    <a:pt x="1208" y="4536"/>
                  </a:lnTo>
                  <a:lnTo>
                    <a:pt x="1238" y="4545"/>
                  </a:lnTo>
                  <a:lnTo>
                    <a:pt x="1259" y="4551"/>
                  </a:lnTo>
                  <a:lnTo>
                    <a:pt x="1264" y="4553"/>
                  </a:lnTo>
                  <a:lnTo>
                    <a:pt x="1264" y="4564"/>
                  </a:lnTo>
                  <a:lnTo>
                    <a:pt x="1267" y="4583"/>
                  </a:lnTo>
                  <a:lnTo>
                    <a:pt x="1281" y="4599"/>
                  </a:lnTo>
                  <a:lnTo>
                    <a:pt x="1294" y="4604"/>
                  </a:lnTo>
                  <a:lnTo>
                    <a:pt x="1365" y="4604"/>
                  </a:lnTo>
                  <a:lnTo>
                    <a:pt x="1467" y="4602"/>
                  </a:lnTo>
                  <a:lnTo>
                    <a:pt x="1487" y="4600"/>
                  </a:lnTo>
                  <a:lnTo>
                    <a:pt x="1499" y="4588"/>
                  </a:lnTo>
                  <a:lnTo>
                    <a:pt x="1500" y="4584"/>
                  </a:lnTo>
                  <a:lnTo>
                    <a:pt x="1499" y="4573"/>
                  </a:lnTo>
                  <a:lnTo>
                    <a:pt x="1495" y="4566"/>
                  </a:lnTo>
                  <a:lnTo>
                    <a:pt x="1489" y="4554"/>
                  </a:lnTo>
                  <a:lnTo>
                    <a:pt x="1469" y="4525"/>
                  </a:lnTo>
                  <a:lnTo>
                    <a:pt x="1439" y="4492"/>
                  </a:lnTo>
                  <a:lnTo>
                    <a:pt x="1414" y="4456"/>
                  </a:lnTo>
                  <a:lnTo>
                    <a:pt x="1396" y="4404"/>
                  </a:lnTo>
                  <a:lnTo>
                    <a:pt x="1378" y="4350"/>
                  </a:lnTo>
                  <a:lnTo>
                    <a:pt x="1368" y="4326"/>
                  </a:lnTo>
                  <a:lnTo>
                    <a:pt x="1366" y="4325"/>
                  </a:lnTo>
                  <a:lnTo>
                    <a:pt x="1375" y="4295"/>
                  </a:lnTo>
                  <a:lnTo>
                    <a:pt x="1387" y="4242"/>
                  </a:lnTo>
                  <a:lnTo>
                    <a:pt x="1386" y="4225"/>
                  </a:lnTo>
                  <a:lnTo>
                    <a:pt x="1378" y="4205"/>
                  </a:lnTo>
                  <a:lnTo>
                    <a:pt x="1377" y="4199"/>
                  </a:lnTo>
                  <a:lnTo>
                    <a:pt x="1364" y="4017"/>
                  </a:lnTo>
                  <a:lnTo>
                    <a:pt x="1351" y="3783"/>
                  </a:lnTo>
                  <a:lnTo>
                    <a:pt x="1349" y="3744"/>
                  </a:lnTo>
                  <a:lnTo>
                    <a:pt x="1347" y="3680"/>
                  </a:lnTo>
                  <a:lnTo>
                    <a:pt x="1351" y="3650"/>
                  </a:lnTo>
                  <a:lnTo>
                    <a:pt x="1355" y="3620"/>
                  </a:lnTo>
                  <a:lnTo>
                    <a:pt x="1348" y="3576"/>
                  </a:lnTo>
                  <a:lnTo>
                    <a:pt x="1346" y="3571"/>
                  </a:lnTo>
                  <a:lnTo>
                    <a:pt x="1337" y="3509"/>
                  </a:lnTo>
                  <a:lnTo>
                    <a:pt x="1324" y="3422"/>
                  </a:lnTo>
                  <a:lnTo>
                    <a:pt x="1322" y="3389"/>
                  </a:lnTo>
                  <a:lnTo>
                    <a:pt x="1318" y="3366"/>
                  </a:lnTo>
                  <a:lnTo>
                    <a:pt x="1304" y="3212"/>
                  </a:lnTo>
                  <a:lnTo>
                    <a:pt x="1294" y="3008"/>
                  </a:lnTo>
                  <a:lnTo>
                    <a:pt x="1292" y="2930"/>
                  </a:lnTo>
                  <a:lnTo>
                    <a:pt x="1292" y="2850"/>
                  </a:lnTo>
                  <a:lnTo>
                    <a:pt x="1286" y="2762"/>
                  </a:lnTo>
                  <a:lnTo>
                    <a:pt x="1281" y="2740"/>
                  </a:lnTo>
                  <a:lnTo>
                    <a:pt x="1282" y="2735"/>
                  </a:lnTo>
                  <a:lnTo>
                    <a:pt x="1287" y="2717"/>
                  </a:lnTo>
                  <a:lnTo>
                    <a:pt x="1308" y="2710"/>
                  </a:lnTo>
                  <a:lnTo>
                    <a:pt x="1365" y="2711"/>
                  </a:lnTo>
                  <a:lnTo>
                    <a:pt x="1425" y="2715"/>
                  </a:lnTo>
                  <a:lnTo>
                    <a:pt x="1456" y="2715"/>
                  </a:lnTo>
                  <a:lnTo>
                    <a:pt x="1467" y="2710"/>
                  </a:lnTo>
                  <a:lnTo>
                    <a:pt x="1467" y="2706"/>
                  </a:lnTo>
                  <a:lnTo>
                    <a:pt x="1417" y="2250"/>
                  </a:lnTo>
                  <a:lnTo>
                    <a:pt x="1360" y="1732"/>
                  </a:lnTo>
                  <a:lnTo>
                    <a:pt x="1356" y="1667"/>
                  </a:lnTo>
                  <a:lnTo>
                    <a:pt x="1353" y="1595"/>
                  </a:lnTo>
                  <a:lnTo>
                    <a:pt x="1357" y="1567"/>
                  </a:lnTo>
                  <a:lnTo>
                    <a:pt x="1362" y="1560"/>
                  </a:lnTo>
                  <a:lnTo>
                    <a:pt x="1387" y="1537"/>
                  </a:lnTo>
                  <a:lnTo>
                    <a:pt x="1466" y="1436"/>
                  </a:lnTo>
                  <a:lnTo>
                    <a:pt x="1514" y="1363"/>
                  </a:lnTo>
                  <a:lnTo>
                    <a:pt x="1530" y="1331"/>
                  </a:lnTo>
                  <a:lnTo>
                    <a:pt x="1541" y="1303"/>
                  </a:lnTo>
                  <a:lnTo>
                    <a:pt x="1552" y="1252"/>
                  </a:lnTo>
                  <a:lnTo>
                    <a:pt x="1556" y="1213"/>
                  </a:lnTo>
                  <a:lnTo>
                    <a:pt x="1565" y="1187"/>
                  </a:lnTo>
                  <a:lnTo>
                    <a:pt x="1574" y="1179"/>
                  </a:lnTo>
                  <a:lnTo>
                    <a:pt x="1584" y="1170"/>
                  </a:lnTo>
                  <a:lnTo>
                    <a:pt x="1600" y="1142"/>
                  </a:lnTo>
                  <a:lnTo>
                    <a:pt x="1619" y="1091"/>
                  </a:lnTo>
                  <a:lnTo>
                    <a:pt x="1631" y="1068"/>
                  </a:lnTo>
                  <a:lnTo>
                    <a:pt x="1640" y="1047"/>
                  </a:lnTo>
                  <a:lnTo>
                    <a:pt x="1654" y="989"/>
                  </a:lnTo>
                  <a:lnTo>
                    <a:pt x="1667" y="962"/>
                  </a:lnTo>
                  <a:lnTo>
                    <a:pt x="1677" y="938"/>
                  </a:lnTo>
                  <a:lnTo>
                    <a:pt x="1684" y="898"/>
                  </a:lnTo>
                  <a:lnTo>
                    <a:pt x="1694" y="867"/>
                  </a:lnTo>
                  <a:lnTo>
                    <a:pt x="1706" y="849"/>
                  </a:lnTo>
                  <a:lnTo>
                    <a:pt x="1743" y="784"/>
                  </a:lnTo>
                  <a:lnTo>
                    <a:pt x="1785" y="722"/>
                  </a:lnTo>
                  <a:lnTo>
                    <a:pt x="1812" y="684"/>
                  </a:lnTo>
                  <a:lnTo>
                    <a:pt x="1856" y="618"/>
                  </a:lnTo>
                  <a:lnTo>
                    <a:pt x="1863" y="601"/>
                  </a:lnTo>
                  <a:lnTo>
                    <a:pt x="1861" y="595"/>
                  </a:lnTo>
                  <a:lnTo>
                    <a:pt x="1846" y="579"/>
                  </a:lnTo>
                  <a:lnTo>
                    <a:pt x="1811" y="559"/>
                  </a:lnTo>
                  <a:lnTo>
                    <a:pt x="1803" y="555"/>
                  </a:lnTo>
                  <a:lnTo>
                    <a:pt x="1756" y="516"/>
                  </a:lnTo>
                  <a:lnTo>
                    <a:pt x="1769" y="456"/>
                  </a:lnTo>
                  <a:lnTo>
                    <a:pt x="1790" y="372"/>
                  </a:lnTo>
                  <a:lnTo>
                    <a:pt x="1819" y="320"/>
                  </a:lnTo>
                  <a:lnTo>
                    <a:pt x="1856" y="258"/>
                  </a:lnTo>
                  <a:lnTo>
                    <a:pt x="1867" y="234"/>
                  </a:lnTo>
                  <a:lnTo>
                    <a:pt x="1876" y="196"/>
                  </a:lnTo>
                  <a:lnTo>
                    <a:pt x="1871" y="181"/>
                  </a:lnTo>
                  <a:lnTo>
                    <a:pt x="1863" y="172"/>
                  </a:lnTo>
                  <a:lnTo>
                    <a:pt x="1846" y="165"/>
                  </a:lnTo>
                  <a:lnTo>
                    <a:pt x="1845" y="165"/>
                  </a:lnTo>
                  <a:lnTo>
                    <a:pt x="1843" y="157"/>
                  </a:lnTo>
                  <a:lnTo>
                    <a:pt x="1832" y="144"/>
                  </a:lnTo>
                  <a:lnTo>
                    <a:pt x="1819" y="139"/>
                  </a:lnTo>
                  <a:lnTo>
                    <a:pt x="1817" y="139"/>
                  </a:lnTo>
                  <a:lnTo>
                    <a:pt x="1817" y="136"/>
                  </a:lnTo>
                  <a:lnTo>
                    <a:pt x="1815" y="115"/>
                  </a:lnTo>
                  <a:lnTo>
                    <a:pt x="1804" y="107"/>
                  </a:lnTo>
                  <a:lnTo>
                    <a:pt x="1786" y="98"/>
                  </a:lnTo>
                  <a:lnTo>
                    <a:pt x="1782" y="98"/>
                  </a:lnTo>
                  <a:lnTo>
                    <a:pt x="1781" y="96"/>
                  </a:lnTo>
                  <a:lnTo>
                    <a:pt x="1768" y="82"/>
                  </a:lnTo>
                  <a:lnTo>
                    <a:pt x="1755" y="78"/>
                  </a:lnTo>
                  <a:lnTo>
                    <a:pt x="1747" y="78"/>
                  </a:lnTo>
                  <a:lnTo>
                    <a:pt x="1732" y="84"/>
                  </a:lnTo>
                  <a:lnTo>
                    <a:pt x="1706" y="109"/>
                  </a:lnTo>
                  <a:lnTo>
                    <a:pt x="1692" y="132"/>
                  </a:lnTo>
                  <a:lnTo>
                    <a:pt x="1668" y="172"/>
                  </a:lnTo>
                  <a:lnTo>
                    <a:pt x="1658" y="197"/>
                  </a:lnTo>
                  <a:lnTo>
                    <a:pt x="1654" y="220"/>
                  </a:lnTo>
                  <a:lnTo>
                    <a:pt x="1654" y="308"/>
                  </a:lnTo>
                  <a:lnTo>
                    <a:pt x="1651" y="332"/>
                  </a:lnTo>
                  <a:lnTo>
                    <a:pt x="1635" y="420"/>
                  </a:lnTo>
                  <a:lnTo>
                    <a:pt x="1616" y="487"/>
                  </a:lnTo>
                  <a:lnTo>
                    <a:pt x="1606" y="489"/>
                  </a:lnTo>
                  <a:lnTo>
                    <a:pt x="1598" y="495"/>
                  </a:lnTo>
                  <a:lnTo>
                    <a:pt x="1594" y="501"/>
                  </a:lnTo>
                  <a:lnTo>
                    <a:pt x="1589" y="504"/>
                  </a:lnTo>
                  <a:lnTo>
                    <a:pt x="1572" y="557"/>
                  </a:lnTo>
                  <a:lnTo>
                    <a:pt x="1493" y="800"/>
                  </a:lnTo>
                  <a:lnTo>
                    <a:pt x="1445" y="936"/>
                  </a:lnTo>
                  <a:lnTo>
                    <a:pt x="1431" y="967"/>
                  </a:lnTo>
                  <a:lnTo>
                    <a:pt x="1410" y="995"/>
                  </a:lnTo>
                  <a:lnTo>
                    <a:pt x="1381" y="1024"/>
                  </a:lnTo>
                  <a:lnTo>
                    <a:pt x="1356" y="1061"/>
                  </a:lnTo>
                  <a:lnTo>
                    <a:pt x="1329" y="1104"/>
                  </a:lnTo>
                  <a:lnTo>
                    <a:pt x="1292" y="1150"/>
                  </a:lnTo>
                  <a:lnTo>
                    <a:pt x="1279" y="1169"/>
                  </a:lnTo>
                  <a:lnTo>
                    <a:pt x="1255" y="1203"/>
                  </a:lnTo>
                  <a:lnTo>
                    <a:pt x="1246" y="1210"/>
                  </a:lnTo>
                  <a:lnTo>
                    <a:pt x="1217" y="1218"/>
                  </a:lnTo>
                  <a:lnTo>
                    <a:pt x="1172" y="1222"/>
                  </a:lnTo>
                  <a:lnTo>
                    <a:pt x="1159" y="1218"/>
                  </a:lnTo>
                  <a:lnTo>
                    <a:pt x="1130" y="1214"/>
                  </a:lnTo>
                  <a:lnTo>
                    <a:pt x="1115" y="1220"/>
                  </a:lnTo>
                  <a:lnTo>
                    <a:pt x="1086" y="1229"/>
                  </a:lnTo>
                  <a:lnTo>
                    <a:pt x="1082" y="1226"/>
                  </a:lnTo>
                  <a:lnTo>
                    <a:pt x="1092" y="1208"/>
                  </a:lnTo>
                  <a:lnTo>
                    <a:pt x="1098" y="1190"/>
                  </a:lnTo>
                  <a:lnTo>
                    <a:pt x="1106" y="1188"/>
                  </a:lnTo>
                  <a:lnTo>
                    <a:pt x="1127" y="1168"/>
                  </a:lnTo>
                  <a:lnTo>
                    <a:pt x="1137" y="1150"/>
                  </a:lnTo>
                  <a:lnTo>
                    <a:pt x="1146" y="1111"/>
                  </a:lnTo>
                  <a:lnTo>
                    <a:pt x="1146" y="1103"/>
                  </a:lnTo>
                  <a:lnTo>
                    <a:pt x="1149" y="1093"/>
                  </a:lnTo>
                  <a:lnTo>
                    <a:pt x="1155" y="1072"/>
                  </a:lnTo>
                  <a:lnTo>
                    <a:pt x="1154" y="1054"/>
                  </a:lnTo>
                  <a:lnTo>
                    <a:pt x="1154" y="1050"/>
                  </a:lnTo>
                  <a:lnTo>
                    <a:pt x="1154" y="1033"/>
                  </a:lnTo>
                  <a:lnTo>
                    <a:pt x="1151" y="950"/>
                  </a:lnTo>
                  <a:lnTo>
                    <a:pt x="1145" y="898"/>
                  </a:lnTo>
                  <a:lnTo>
                    <a:pt x="1139" y="881"/>
                  </a:lnTo>
                  <a:lnTo>
                    <a:pt x="1125" y="853"/>
                  </a:lnTo>
                  <a:lnTo>
                    <a:pt x="1086" y="802"/>
                  </a:lnTo>
                  <a:lnTo>
                    <a:pt x="1046" y="774"/>
                  </a:lnTo>
                  <a:lnTo>
                    <a:pt x="1020" y="765"/>
                  </a:lnTo>
                  <a:lnTo>
                    <a:pt x="993" y="758"/>
                  </a:lnTo>
                  <a:lnTo>
                    <a:pt x="948" y="759"/>
                  </a:lnTo>
                  <a:lnTo>
                    <a:pt x="898" y="774"/>
                  </a:lnTo>
                  <a:lnTo>
                    <a:pt x="883" y="774"/>
                  </a:lnTo>
                  <a:lnTo>
                    <a:pt x="871" y="769"/>
                  </a:lnTo>
                  <a:lnTo>
                    <a:pt x="835" y="772"/>
                  </a:lnTo>
                  <a:lnTo>
                    <a:pt x="806" y="785"/>
                  </a:lnTo>
                  <a:lnTo>
                    <a:pt x="792" y="794"/>
                  </a:lnTo>
                  <a:lnTo>
                    <a:pt x="766" y="819"/>
                  </a:lnTo>
                  <a:lnTo>
                    <a:pt x="745" y="853"/>
                  </a:lnTo>
                  <a:lnTo>
                    <a:pt x="733" y="893"/>
                  </a:lnTo>
                  <a:lnTo>
                    <a:pt x="729" y="915"/>
                  </a:lnTo>
                  <a:lnTo>
                    <a:pt x="723" y="956"/>
                  </a:lnTo>
                  <a:lnTo>
                    <a:pt x="730" y="1002"/>
                  </a:lnTo>
                  <a:lnTo>
                    <a:pt x="731" y="1008"/>
                  </a:lnTo>
                  <a:lnTo>
                    <a:pt x="731" y="1008"/>
                  </a:lnTo>
                  <a:lnTo>
                    <a:pt x="725" y="1010"/>
                  </a:lnTo>
                  <a:lnTo>
                    <a:pt x="716" y="1021"/>
                  </a:lnTo>
                  <a:lnTo>
                    <a:pt x="710" y="1029"/>
                  </a:lnTo>
                  <a:lnTo>
                    <a:pt x="708" y="1047"/>
                  </a:lnTo>
                  <a:lnTo>
                    <a:pt x="710" y="1078"/>
                  </a:lnTo>
                  <a:lnTo>
                    <a:pt x="713" y="1098"/>
                  </a:lnTo>
                  <a:lnTo>
                    <a:pt x="716" y="1133"/>
                  </a:lnTo>
                  <a:lnTo>
                    <a:pt x="721" y="1152"/>
                  </a:lnTo>
                  <a:lnTo>
                    <a:pt x="723" y="1160"/>
                  </a:lnTo>
                  <a:lnTo>
                    <a:pt x="721" y="1170"/>
                  </a:lnTo>
                  <a:lnTo>
                    <a:pt x="717" y="1170"/>
                  </a:lnTo>
                  <a:lnTo>
                    <a:pt x="710" y="1168"/>
                  </a:lnTo>
                  <a:lnTo>
                    <a:pt x="681" y="1164"/>
                  </a:lnTo>
                  <a:lnTo>
                    <a:pt x="668" y="1166"/>
                  </a:lnTo>
                  <a:lnTo>
                    <a:pt x="650" y="1173"/>
                  </a:lnTo>
                  <a:lnTo>
                    <a:pt x="629" y="1188"/>
                  </a:lnTo>
                  <a:lnTo>
                    <a:pt x="599" y="1205"/>
                  </a:lnTo>
                  <a:lnTo>
                    <a:pt x="586" y="1208"/>
                  </a:ln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5">
              <a:extLst>
                <a:ext uri="{FF2B5EF4-FFF2-40B4-BE49-F238E27FC236}">
                  <a16:creationId xmlns:a16="http://schemas.microsoft.com/office/drawing/2014/main" id="{D7AE42F2-11A8-4893-BC62-03E43D027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712" y="5076825"/>
              <a:ext cx="268288" cy="447675"/>
            </a:xfrm>
            <a:custGeom>
              <a:avLst/>
              <a:gdLst>
                <a:gd name="T0" fmla="*/ 672 w 677"/>
                <a:gd name="T1" fmla="*/ 202 h 1127"/>
                <a:gd name="T2" fmla="*/ 664 w 677"/>
                <a:gd name="T3" fmla="*/ 185 h 1127"/>
                <a:gd name="T4" fmla="*/ 620 w 677"/>
                <a:gd name="T5" fmla="*/ 135 h 1127"/>
                <a:gd name="T6" fmla="*/ 532 w 677"/>
                <a:gd name="T7" fmla="*/ 53 h 1127"/>
                <a:gd name="T8" fmla="*/ 510 w 677"/>
                <a:gd name="T9" fmla="*/ 26 h 1127"/>
                <a:gd name="T10" fmla="*/ 492 w 677"/>
                <a:gd name="T11" fmla="*/ 14 h 1127"/>
                <a:gd name="T12" fmla="*/ 482 w 677"/>
                <a:gd name="T13" fmla="*/ 18 h 1127"/>
                <a:gd name="T14" fmla="*/ 450 w 677"/>
                <a:gd name="T15" fmla="*/ 27 h 1127"/>
                <a:gd name="T16" fmla="*/ 427 w 677"/>
                <a:gd name="T17" fmla="*/ 30 h 1127"/>
                <a:gd name="T18" fmla="*/ 361 w 677"/>
                <a:gd name="T19" fmla="*/ 32 h 1127"/>
                <a:gd name="T20" fmla="*/ 341 w 677"/>
                <a:gd name="T21" fmla="*/ 27 h 1127"/>
                <a:gd name="T22" fmla="*/ 306 w 677"/>
                <a:gd name="T23" fmla="*/ 10 h 1127"/>
                <a:gd name="T24" fmla="*/ 291 w 677"/>
                <a:gd name="T25" fmla="*/ 0 h 1127"/>
                <a:gd name="T26" fmla="*/ 287 w 677"/>
                <a:gd name="T27" fmla="*/ 0 h 1127"/>
                <a:gd name="T28" fmla="*/ 266 w 677"/>
                <a:gd name="T29" fmla="*/ 6 h 1127"/>
                <a:gd name="T30" fmla="*/ 257 w 677"/>
                <a:gd name="T31" fmla="*/ 17 h 1127"/>
                <a:gd name="T32" fmla="*/ 182 w 677"/>
                <a:gd name="T33" fmla="*/ 79 h 1127"/>
                <a:gd name="T34" fmla="*/ 114 w 677"/>
                <a:gd name="T35" fmla="*/ 126 h 1127"/>
                <a:gd name="T36" fmla="*/ 113 w 677"/>
                <a:gd name="T37" fmla="*/ 190 h 1127"/>
                <a:gd name="T38" fmla="*/ 114 w 677"/>
                <a:gd name="T39" fmla="*/ 324 h 1127"/>
                <a:gd name="T40" fmla="*/ 112 w 677"/>
                <a:gd name="T41" fmla="*/ 367 h 1127"/>
                <a:gd name="T42" fmla="*/ 81 w 677"/>
                <a:gd name="T43" fmla="*/ 560 h 1127"/>
                <a:gd name="T44" fmla="*/ 15 w 677"/>
                <a:gd name="T45" fmla="*/ 902 h 1127"/>
                <a:gd name="T46" fmla="*/ 0 w 677"/>
                <a:gd name="T47" fmla="*/ 974 h 1127"/>
                <a:gd name="T48" fmla="*/ 8 w 677"/>
                <a:gd name="T49" fmla="*/ 985 h 1127"/>
                <a:gd name="T50" fmla="*/ 65 w 677"/>
                <a:gd name="T51" fmla="*/ 1056 h 1127"/>
                <a:gd name="T52" fmla="*/ 90 w 677"/>
                <a:gd name="T53" fmla="*/ 1078 h 1127"/>
                <a:gd name="T54" fmla="*/ 105 w 677"/>
                <a:gd name="T55" fmla="*/ 1085 h 1127"/>
                <a:gd name="T56" fmla="*/ 177 w 677"/>
                <a:gd name="T57" fmla="*/ 1099 h 1127"/>
                <a:gd name="T58" fmla="*/ 304 w 677"/>
                <a:gd name="T59" fmla="*/ 1117 h 1127"/>
                <a:gd name="T60" fmla="*/ 329 w 677"/>
                <a:gd name="T61" fmla="*/ 1121 h 1127"/>
                <a:gd name="T62" fmla="*/ 297 w 677"/>
                <a:gd name="T63" fmla="*/ 1025 h 1127"/>
                <a:gd name="T64" fmla="*/ 333 w 677"/>
                <a:gd name="T65" fmla="*/ 106 h 1127"/>
                <a:gd name="T66" fmla="*/ 272 w 677"/>
                <a:gd name="T67" fmla="*/ 150 h 1127"/>
                <a:gd name="T68" fmla="*/ 339 w 677"/>
                <a:gd name="T69" fmla="*/ 49 h 1127"/>
                <a:gd name="T70" fmla="*/ 429 w 677"/>
                <a:gd name="T71" fmla="*/ 41 h 1127"/>
                <a:gd name="T72" fmla="*/ 458 w 677"/>
                <a:gd name="T73" fmla="*/ 91 h 1127"/>
                <a:gd name="T74" fmla="*/ 489 w 677"/>
                <a:gd name="T75" fmla="*/ 149 h 1127"/>
                <a:gd name="T76" fmla="*/ 471 w 677"/>
                <a:gd name="T77" fmla="*/ 131 h 1127"/>
                <a:gd name="T78" fmla="*/ 453 w 677"/>
                <a:gd name="T79" fmla="*/ 102 h 1127"/>
                <a:gd name="T80" fmla="*/ 422 w 677"/>
                <a:gd name="T81" fmla="*/ 122 h 1127"/>
                <a:gd name="T82" fmla="*/ 420 w 677"/>
                <a:gd name="T83" fmla="*/ 126 h 1127"/>
                <a:gd name="T84" fmla="*/ 420 w 677"/>
                <a:gd name="T85" fmla="*/ 144 h 1127"/>
                <a:gd name="T86" fmla="*/ 445 w 677"/>
                <a:gd name="T87" fmla="*/ 596 h 1127"/>
                <a:gd name="T88" fmla="*/ 469 w 677"/>
                <a:gd name="T89" fmla="*/ 1034 h 1127"/>
                <a:gd name="T90" fmla="*/ 447 w 677"/>
                <a:gd name="T91" fmla="*/ 1073 h 1127"/>
                <a:gd name="T92" fmla="*/ 423 w 677"/>
                <a:gd name="T93" fmla="*/ 1125 h 1127"/>
                <a:gd name="T94" fmla="*/ 427 w 677"/>
                <a:gd name="T95" fmla="*/ 1127 h 1127"/>
                <a:gd name="T96" fmla="*/ 468 w 677"/>
                <a:gd name="T97" fmla="*/ 1122 h 1127"/>
                <a:gd name="T98" fmla="*/ 560 w 677"/>
                <a:gd name="T99" fmla="*/ 1104 h 1127"/>
                <a:gd name="T100" fmla="*/ 595 w 677"/>
                <a:gd name="T101" fmla="*/ 1099 h 1127"/>
                <a:gd name="T102" fmla="*/ 606 w 677"/>
                <a:gd name="T103" fmla="*/ 1096 h 1127"/>
                <a:gd name="T104" fmla="*/ 624 w 677"/>
                <a:gd name="T105" fmla="*/ 1083 h 1127"/>
                <a:gd name="T106" fmla="*/ 648 w 677"/>
                <a:gd name="T107" fmla="*/ 1050 h 1127"/>
                <a:gd name="T108" fmla="*/ 663 w 677"/>
                <a:gd name="T109" fmla="*/ 1024 h 1127"/>
                <a:gd name="T110" fmla="*/ 669 w 677"/>
                <a:gd name="T111" fmla="*/ 989 h 1127"/>
                <a:gd name="T112" fmla="*/ 676 w 677"/>
                <a:gd name="T113" fmla="*/ 762 h 1127"/>
                <a:gd name="T114" fmla="*/ 677 w 677"/>
                <a:gd name="T115" fmla="*/ 320 h 1127"/>
                <a:gd name="T116" fmla="*/ 672 w 677"/>
                <a:gd name="T117" fmla="*/ 202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77" h="1127">
                  <a:moveTo>
                    <a:pt x="672" y="202"/>
                  </a:moveTo>
                  <a:lnTo>
                    <a:pt x="664" y="185"/>
                  </a:lnTo>
                  <a:lnTo>
                    <a:pt x="620" y="135"/>
                  </a:lnTo>
                  <a:lnTo>
                    <a:pt x="532" y="53"/>
                  </a:lnTo>
                  <a:lnTo>
                    <a:pt x="510" y="26"/>
                  </a:lnTo>
                  <a:lnTo>
                    <a:pt x="492" y="14"/>
                  </a:lnTo>
                  <a:lnTo>
                    <a:pt x="482" y="18"/>
                  </a:lnTo>
                  <a:lnTo>
                    <a:pt x="450" y="27"/>
                  </a:lnTo>
                  <a:lnTo>
                    <a:pt x="427" y="30"/>
                  </a:lnTo>
                  <a:lnTo>
                    <a:pt x="361" y="32"/>
                  </a:lnTo>
                  <a:lnTo>
                    <a:pt x="341" y="27"/>
                  </a:lnTo>
                  <a:lnTo>
                    <a:pt x="306" y="10"/>
                  </a:lnTo>
                  <a:lnTo>
                    <a:pt x="291" y="0"/>
                  </a:lnTo>
                  <a:lnTo>
                    <a:pt x="287" y="0"/>
                  </a:lnTo>
                  <a:lnTo>
                    <a:pt x="266" y="6"/>
                  </a:lnTo>
                  <a:lnTo>
                    <a:pt x="257" y="17"/>
                  </a:lnTo>
                  <a:lnTo>
                    <a:pt x="182" y="79"/>
                  </a:lnTo>
                  <a:lnTo>
                    <a:pt x="114" y="126"/>
                  </a:lnTo>
                  <a:lnTo>
                    <a:pt x="113" y="190"/>
                  </a:lnTo>
                  <a:lnTo>
                    <a:pt x="114" y="324"/>
                  </a:lnTo>
                  <a:lnTo>
                    <a:pt x="112" y="367"/>
                  </a:lnTo>
                  <a:lnTo>
                    <a:pt x="81" y="560"/>
                  </a:lnTo>
                  <a:lnTo>
                    <a:pt x="15" y="902"/>
                  </a:lnTo>
                  <a:lnTo>
                    <a:pt x="0" y="974"/>
                  </a:lnTo>
                  <a:lnTo>
                    <a:pt x="8" y="985"/>
                  </a:lnTo>
                  <a:lnTo>
                    <a:pt x="65" y="1056"/>
                  </a:lnTo>
                  <a:lnTo>
                    <a:pt x="90" y="1078"/>
                  </a:lnTo>
                  <a:lnTo>
                    <a:pt x="105" y="1085"/>
                  </a:lnTo>
                  <a:lnTo>
                    <a:pt x="177" y="1099"/>
                  </a:lnTo>
                  <a:lnTo>
                    <a:pt x="304" y="1117"/>
                  </a:lnTo>
                  <a:lnTo>
                    <a:pt x="329" y="1121"/>
                  </a:lnTo>
                  <a:lnTo>
                    <a:pt x="297" y="1025"/>
                  </a:lnTo>
                  <a:lnTo>
                    <a:pt x="333" y="106"/>
                  </a:lnTo>
                  <a:lnTo>
                    <a:pt x="272" y="150"/>
                  </a:lnTo>
                  <a:lnTo>
                    <a:pt x="339" y="49"/>
                  </a:lnTo>
                  <a:lnTo>
                    <a:pt x="429" y="41"/>
                  </a:lnTo>
                  <a:lnTo>
                    <a:pt x="458" y="91"/>
                  </a:lnTo>
                  <a:lnTo>
                    <a:pt x="489" y="149"/>
                  </a:lnTo>
                  <a:lnTo>
                    <a:pt x="471" y="131"/>
                  </a:lnTo>
                  <a:lnTo>
                    <a:pt x="453" y="102"/>
                  </a:lnTo>
                  <a:lnTo>
                    <a:pt x="422" y="122"/>
                  </a:lnTo>
                  <a:lnTo>
                    <a:pt x="420" y="126"/>
                  </a:lnTo>
                  <a:lnTo>
                    <a:pt x="420" y="144"/>
                  </a:lnTo>
                  <a:lnTo>
                    <a:pt x="445" y="596"/>
                  </a:lnTo>
                  <a:lnTo>
                    <a:pt x="469" y="1034"/>
                  </a:lnTo>
                  <a:lnTo>
                    <a:pt x="447" y="1073"/>
                  </a:lnTo>
                  <a:lnTo>
                    <a:pt x="423" y="1125"/>
                  </a:lnTo>
                  <a:lnTo>
                    <a:pt x="427" y="1127"/>
                  </a:lnTo>
                  <a:lnTo>
                    <a:pt x="468" y="1122"/>
                  </a:lnTo>
                  <a:lnTo>
                    <a:pt x="560" y="1104"/>
                  </a:lnTo>
                  <a:lnTo>
                    <a:pt x="595" y="1099"/>
                  </a:lnTo>
                  <a:lnTo>
                    <a:pt x="606" y="1096"/>
                  </a:lnTo>
                  <a:lnTo>
                    <a:pt x="624" y="1083"/>
                  </a:lnTo>
                  <a:lnTo>
                    <a:pt x="648" y="1050"/>
                  </a:lnTo>
                  <a:lnTo>
                    <a:pt x="663" y="1024"/>
                  </a:lnTo>
                  <a:lnTo>
                    <a:pt x="669" y="989"/>
                  </a:lnTo>
                  <a:lnTo>
                    <a:pt x="676" y="762"/>
                  </a:lnTo>
                  <a:lnTo>
                    <a:pt x="677" y="320"/>
                  </a:lnTo>
                  <a:lnTo>
                    <a:pt x="672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6">
              <a:extLst>
                <a:ext uri="{FF2B5EF4-FFF2-40B4-BE49-F238E27FC236}">
                  <a16:creationId xmlns:a16="http://schemas.microsoft.com/office/drawing/2014/main" id="{FCBFEBD6-F087-4484-BAA7-F61AF708D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388" y="4700588"/>
              <a:ext cx="71438" cy="33338"/>
            </a:xfrm>
            <a:custGeom>
              <a:avLst/>
              <a:gdLst>
                <a:gd name="T0" fmla="*/ 182 w 182"/>
                <a:gd name="T1" fmla="*/ 33 h 85"/>
                <a:gd name="T2" fmla="*/ 175 w 182"/>
                <a:gd name="T3" fmla="*/ 10 h 85"/>
                <a:gd name="T4" fmla="*/ 170 w 182"/>
                <a:gd name="T5" fmla="*/ 0 h 85"/>
                <a:gd name="T6" fmla="*/ 85 w 182"/>
                <a:gd name="T7" fmla="*/ 28 h 85"/>
                <a:gd name="T8" fmla="*/ 0 w 182"/>
                <a:gd name="T9" fmla="*/ 62 h 85"/>
                <a:gd name="T10" fmla="*/ 0 w 182"/>
                <a:gd name="T11" fmla="*/ 78 h 85"/>
                <a:gd name="T12" fmla="*/ 3 w 182"/>
                <a:gd name="T13" fmla="*/ 85 h 85"/>
                <a:gd name="T14" fmla="*/ 182 w 182"/>
                <a:gd name="T15" fmla="*/ 3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85">
                  <a:moveTo>
                    <a:pt x="182" y="33"/>
                  </a:moveTo>
                  <a:lnTo>
                    <a:pt x="175" y="10"/>
                  </a:lnTo>
                  <a:lnTo>
                    <a:pt x="170" y="0"/>
                  </a:lnTo>
                  <a:lnTo>
                    <a:pt x="85" y="28"/>
                  </a:lnTo>
                  <a:lnTo>
                    <a:pt x="0" y="62"/>
                  </a:lnTo>
                  <a:lnTo>
                    <a:pt x="0" y="78"/>
                  </a:lnTo>
                  <a:lnTo>
                    <a:pt x="3" y="85"/>
                  </a:lnTo>
                  <a:lnTo>
                    <a:pt x="182" y="33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37">
              <a:extLst>
                <a:ext uri="{FF2B5EF4-FFF2-40B4-BE49-F238E27FC236}">
                  <a16:creationId xmlns:a16="http://schemas.microsoft.com/office/drawing/2014/main" id="{CE5EF66B-83BF-47DF-A3E5-7405F4086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9688" y="4725988"/>
              <a:ext cx="77788" cy="39688"/>
            </a:xfrm>
            <a:custGeom>
              <a:avLst/>
              <a:gdLst>
                <a:gd name="T0" fmla="*/ 0 w 196"/>
                <a:gd name="T1" fmla="*/ 36 h 99"/>
                <a:gd name="T2" fmla="*/ 5 w 196"/>
                <a:gd name="T3" fmla="*/ 7 h 99"/>
                <a:gd name="T4" fmla="*/ 13 w 196"/>
                <a:gd name="T5" fmla="*/ 0 h 99"/>
                <a:gd name="T6" fmla="*/ 64 w 196"/>
                <a:gd name="T7" fmla="*/ 14 h 99"/>
                <a:gd name="T8" fmla="*/ 154 w 196"/>
                <a:gd name="T9" fmla="*/ 50 h 99"/>
                <a:gd name="T10" fmla="*/ 196 w 196"/>
                <a:gd name="T11" fmla="*/ 73 h 99"/>
                <a:gd name="T12" fmla="*/ 188 w 196"/>
                <a:gd name="T13" fmla="*/ 99 h 99"/>
                <a:gd name="T14" fmla="*/ 0 w 196"/>
                <a:gd name="T15" fmla="*/ 3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99">
                  <a:moveTo>
                    <a:pt x="0" y="3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64" y="14"/>
                  </a:lnTo>
                  <a:lnTo>
                    <a:pt x="154" y="50"/>
                  </a:lnTo>
                  <a:lnTo>
                    <a:pt x="196" y="73"/>
                  </a:lnTo>
                  <a:lnTo>
                    <a:pt x="188" y="99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438496B-1800-4C78-81B0-AECB2245E951}"/>
              </a:ext>
            </a:extLst>
          </p:cNvPr>
          <p:cNvSpPr txBox="1"/>
          <p:nvPr/>
        </p:nvSpPr>
        <p:spPr>
          <a:xfrm>
            <a:off x="5640392" y="3620482"/>
            <a:ext cx="2140891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Support more languages</a:t>
            </a:r>
            <a:endParaRPr lang="he-IL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53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54290956-EA0E-4FDA-BEAA-6684A48A7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334" y="5952013"/>
            <a:ext cx="666750" cy="90598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15A7B07-D755-496A-BE64-82155AE1EE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D1D1D"/>
              </a:clrFrom>
              <a:clrTo>
                <a:srgbClr val="1D1D1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525" y="3458571"/>
            <a:ext cx="5322368" cy="2580542"/>
          </a:xfrm>
          <a:prstGeom prst="rect">
            <a:avLst/>
          </a:prstGeom>
        </p:spPr>
      </p:pic>
      <p:sp>
        <p:nvSpPr>
          <p:cNvPr id="8" name="בועת דיבור: אליפסה 7">
            <a:extLst>
              <a:ext uri="{FF2B5EF4-FFF2-40B4-BE49-F238E27FC236}">
                <a16:creationId xmlns:a16="http://schemas.microsoft.com/office/drawing/2014/main" id="{9121A27B-0854-4DB8-A59A-7C3EE24FEB34}"/>
              </a:ext>
            </a:extLst>
          </p:cNvPr>
          <p:cNvSpPr/>
          <p:nvPr/>
        </p:nvSpPr>
        <p:spPr>
          <a:xfrm>
            <a:off x="182766" y="1109281"/>
            <a:ext cx="5864470" cy="4123592"/>
          </a:xfrm>
          <a:prstGeom prst="wedgeEllipseCallout">
            <a:avLst>
              <a:gd name="adj1" fmla="val 71018"/>
              <a:gd name="adj2" fmla="val 4806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97D98-4B7F-4F86-BF9A-20367304B628}"/>
              </a:ext>
            </a:extLst>
          </p:cNvPr>
          <p:cNvSpPr txBox="1"/>
          <p:nvPr/>
        </p:nvSpPr>
        <p:spPr>
          <a:xfrm>
            <a:off x="-1012988" y="-93125"/>
            <a:ext cx="687705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Demonstration</a:t>
            </a:r>
            <a:endParaRPr lang="he-IL" sz="6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F11E3-937B-45FD-837B-AAC538341956}"/>
              </a:ext>
            </a:extLst>
          </p:cNvPr>
          <p:cNvSpPr txBox="1"/>
          <p:nvPr/>
        </p:nvSpPr>
        <p:spPr>
          <a:xfrm>
            <a:off x="1630107" y="1496161"/>
            <a:ext cx="313175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“where are you my friend?”</a:t>
            </a:r>
            <a:endParaRPr lang="he-IL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F9EEB-7C72-419A-BF6D-DEACE4F6DD5E}"/>
              </a:ext>
            </a:extLst>
          </p:cNvPr>
          <p:cNvSpPr txBox="1"/>
          <p:nvPr/>
        </p:nvSpPr>
        <p:spPr>
          <a:xfrm>
            <a:off x="1488175" y="2337677"/>
            <a:ext cx="226695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“my name is bob”</a:t>
            </a:r>
            <a:endParaRPr lang="he-IL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24E9D2-3EFF-481B-B729-99AE90175ADF}"/>
              </a:ext>
            </a:extLst>
          </p:cNvPr>
          <p:cNvSpPr txBox="1"/>
          <p:nvPr/>
        </p:nvSpPr>
        <p:spPr>
          <a:xfrm>
            <a:off x="1497536" y="1900341"/>
            <a:ext cx="249555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“it’s a beautiful day”</a:t>
            </a:r>
            <a:endParaRPr lang="he-IL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2F066D-AB57-47AC-B698-D03B9EF29B7F}"/>
              </a:ext>
            </a:extLst>
          </p:cNvPr>
          <p:cNvSpPr txBox="1"/>
          <p:nvPr/>
        </p:nvSpPr>
        <p:spPr>
          <a:xfrm>
            <a:off x="1703351" y="2775014"/>
            <a:ext cx="226695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“I really need help”</a:t>
            </a:r>
            <a:endParaRPr lang="he-IL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139D00-66F0-457B-A291-850CC17F94ED}"/>
              </a:ext>
            </a:extLst>
          </p:cNvPr>
          <p:cNvSpPr txBox="1"/>
          <p:nvPr/>
        </p:nvSpPr>
        <p:spPr>
          <a:xfrm>
            <a:off x="1703351" y="3221347"/>
            <a:ext cx="226695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“oops I did it again”</a:t>
            </a:r>
            <a:endParaRPr lang="he-IL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11FE79-C25D-4475-A7AF-C923E0057BA8}"/>
              </a:ext>
            </a:extLst>
          </p:cNvPr>
          <p:cNvSpPr txBox="1"/>
          <p:nvPr/>
        </p:nvSpPr>
        <p:spPr>
          <a:xfrm>
            <a:off x="1630107" y="3670487"/>
            <a:ext cx="249554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“hello ,how are you?”</a:t>
            </a:r>
            <a:endParaRPr lang="he-IL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B03BE7-ECAA-43D8-935C-7A4827D6CAAD}"/>
              </a:ext>
            </a:extLst>
          </p:cNvPr>
          <p:cNvSpPr txBox="1"/>
          <p:nvPr/>
        </p:nvSpPr>
        <p:spPr>
          <a:xfrm>
            <a:off x="1462368" y="4080076"/>
            <a:ext cx="226695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“what time is it?”</a:t>
            </a:r>
            <a:endParaRPr lang="he-IL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D4E6E6-8F29-4B53-AE98-EA2281E1BA67}"/>
              </a:ext>
            </a:extLst>
          </p:cNvPr>
          <p:cNvSpPr txBox="1"/>
          <p:nvPr/>
        </p:nvSpPr>
        <p:spPr>
          <a:xfrm>
            <a:off x="1537770" y="4425625"/>
            <a:ext cx="226695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“I’m not your toy”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046646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E71D08CA-EABF-4768-8948-C4068942F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68" y="2090372"/>
            <a:ext cx="1966547" cy="1966547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1DE12C0F-CC44-4FD9-937D-6C6DA2DB0609}"/>
              </a:ext>
            </a:extLst>
          </p:cNvPr>
          <p:cNvSpPr/>
          <p:nvPr/>
        </p:nvSpPr>
        <p:spPr>
          <a:xfrm>
            <a:off x="2247900" y="2288815"/>
            <a:ext cx="622157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Questions</a:t>
            </a:r>
            <a:endParaRPr lang="he-IL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FAA78CB-69F1-47C5-B8ED-B51976085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334" y="5952013"/>
            <a:ext cx="666750" cy="90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4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king Introductions Vocabulary - ASL - American Sign Language">
            <a:hlinkClick r:id="" action="ppaction://media"/>
            <a:extLst>
              <a:ext uri="{FF2B5EF4-FFF2-40B4-BE49-F238E27FC236}">
                <a16:creationId xmlns:a16="http://schemas.microsoft.com/office/drawing/2014/main" id="{C03553BC-4447-4942-9337-38D882379F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3419" y="1465976"/>
            <a:ext cx="5182306" cy="4456946"/>
          </a:xfrm>
          <a:prstGeom prst="rect">
            <a:avLst/>
          </a:prstGeom>
          <a:ln>
            <a:noFill/>
          </a:ln>
          <a:effectLst>
            <a:outerShdw blurRad="127000" dist="190500" dir="8100000" algn="tr" rotWithShape="0">
              <a:srgbClr val="000000">
                <a:alpha val="40000"/>
              </a:srgbClr>
            </a:outerShdw>
          </a:effectLst>
          <a:scene3d>
            <a:camera prst="orthographicFront"/>
            <a:lightRig rig="flood" dir="t">
              <a:rot lat="0" lon="0" rev="8100000"/>
            </a:lightRig>
          </a:scene3d>
          <a:sp3d prstMaterial="plastic">
            <a:bevelT w="508000" h="50800" prst="cross"/>
            <a:contourClr>
              <a:srgbClr val="969696"/>
            </a:contourClr>
          </a:sp3d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1E253282-8F27-4CCA-9308-997212603B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0" y="5919919"/>
            <a:ext cx="666750" cy="905987"/>
          </a:xfrm>
          <a:prstGeom prst="rect">
            <a:avLst/>
          </a:prstGeom>
        </p:spPr>
      </p:pic>
      <p:sp>
        <p:nvSpPr>
          <p:cNvPr id="13" name="מלבן 12">
            <a:extLst>
              <a:ext uri="{FF2B5EF4-FFF2-40B4-BE49-F238E27FC236}">
                <a16:creationId xmlns:a16="http://schemas.microsoft.com/office/drawing/2014/main" id="{FED23A60-87CC-47A3-A628-323CCA4FBE1C}"/>
              </a:ext>
            </a:extLst>
          </p:cNvPr>
          <p:cNvSpPr/>
          <p:nvPr/>
        </p:nvSpPr>
        <p:spPr>
          <a:xfrm>
            <a:off x="256469" y="83925"/>
            <a:ext cx="30812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roblem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5" name="תמונה 14" descr="תמונה שמכילה תנור, מקורה, מיקרוגל, צג&#10;&#10;תיאור שנוצר ברמת מהימנות גבוהה מאוד">
            <a:extLst>
              <a:ext uri="{FF2B5EF4-FFF2-40B4-BE49-F238E27FC236}">
                <a16:creationId xmlns:a16="http://schemas.microsoft.com/office/drawing/2014/main" id="{4FC7EB2F-5681-4842-B82B-C534A751E0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54" y="1007255"/>
            <a:ext cx="7735942" cy="505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2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2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514054D4-6238-4F5B-B7AB-A529CBE0D86D}"/>
              </a:ext>
            </a:extLst>
          </p:cNvPr>
          <p:cNvSpPr/>
          <p:nvPr/>
        </p:nvSpPr>
        <p:spPr>
          <a:xfrm>
            <a:off x="194697" y="128885"/>
            <a:ext cx="30396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Solution</a:t>
            </a:r>
            <a:endParaRPr lang="he-IL" sz="5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30ED9-814F-444C-827F-B1F182E6DE81}"/>
              </a:ext>
            </a:extLst>
          </p:cNvPr>
          <p:cNvSpPr txBox="1"/>
          <p:nvPr/>
        </p:nvSpPr>
        <p:spPr>
          <a:xfrm>
            <a:off x="194697" y="1314450"/>
            <a:ext cx="6882378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Wingdings" panose="05000000000000000000" pitchFamily="2" charset="2"/>
              <a:buChar char="q"/>
            </a:pPr>
            <a:r>
              <a:rPr lang="en-US" sz="2800" dirty="0"/>
              <a:t>Lip reading system.</a:t>
            </a:r>
          </a:p>
          <a:p>
            <a:pPr marL="285750" indent="-285750" algn="l" rtl="0">
              <a:buFont typeface="Wingdings" panose="05000000000000000000" pitchFamily="2" charset="2"/>
              <a:buChar char="q"/>
            </a:pPr>
            <a:r>
              <a:rPr lang="en-US" sz="2800" dirty="0"/>
              <a:t>An additional platform for communication for mute and hearing impaired people.</a:t>
            </a:r>
          </a:p>
          <a:p>
            <a:pPr marL="285750" indent="-285750" algn="l" rtl="0">
              <a:buFont typeface="Wingdings" panose="05000000000000000000" pitchFamily="2" charset="2"/>
              <a:buChar char="q"/>
            </a:pPr>
            <a:r>
              <a:rPr lang="en-US" sz="2800" dirty="0"/>
              <a:t> A new way to integrate into society.</a:t>
            </a:r>
          </a:p>
          <a:p>
            <a:pPr marL="285750" indent="-285750" algn="l" rtl="0">
              <a:buFont typeface="Wingdings" panose="05000000000000000000" pitchFamily="2" charset="2"/>
              <a:buChar char="q"/>
            </a:pPr>
            <a:endParaRPr lang="he-IL" sz="2800" dirty="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442A99C-483E-40E4-8AA2-63B044379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334" y="5952013"/>
            <a:ext cx="666750" cy="905987"/>
          </a:xfrm>
          <a:prstGeom prst="rect">
            <a:avLst/>
          </a:prstGeom>
        </p:spPr>
      </p:pic>
      <p:pic>
        <p:nvPicPr>
          <p:cNvPr id="3" name="תמונה 2" descr="תמונה שמכילה ילד, אדם, קטן, צעירים&#10;&#10;תיאור שנוצר ברמת מהימנות גבוהה מאוד">
            <a:extLst>
              <a:ext uri="{FF2B5EF4-FFF2-40B4-BE49-F238E27FC236}">
                <a16:creationId xmlns:a16="http://schemas.microsoft.com/office/drawing/2014/main" id="{B576A286-7F96-43FD-A725-53D9BD6A145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06" y="3033946"/>
            <a:ext cx="6240387" cy="343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5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7">
            <a:extLst>
              <a:ext uri="{FF2B5EF4-FFF2-40B4-BE49-F238E27FC236}">
                <a16:creationId xmlns:a16="http://schemas.microsoft.com/office/drawing/2014/main" id="{D862BFD6-99C6-46AF-A63C-7050B49DB5D0}"/>
              </a:ext>
            </a:extLst>
          </p:cNvPr>
          <p:cNvSpPr/>
          <p:nvPr/>
        </p:nvSpPr>
        <p:spPr>
          <a:xfrm>
            <a:off x="4537689" y="3730554"/>
            <a:ext cx="2978261" cy="30239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Read my lips </a:t>
            </a:r>
          </a:p>
        </p:txBody>
      </p:sp>
      <p:sp>
        <p:nvSpPr>
          <p:cNvPr id="17" name="Freeform: Shape 37">
            <a:extLst>
              <a:ext uri="{FF2B5EF4-FFF2-40B4-BE49-F238E27FC236}">
                <a16:creationId xmlns:a16="http://schemas.microsoft.com/office/drawing/2014/main" id="{370FA9DE-C429-46EE-990F-674F66671FB2}"/>
              </a:ext>
            </a:extLst>
          </p:cNvPr>
          <p:cNvSpPr/>
          <p:nvPr/>
        </p:nvSpPr>
        <p:spPr>
          <a:xfrm rot="5400000">
            <a:off x="529801" y="3634405"/>
            <a:ext cx="2538284" cy="3147670"/>
          </a:xfrm>
          <a:custGeom>
            <a:avLst/>
            <a:gdLst>
              <a:gd name="connsiteX0" fmla="*/ 0 w 1382775"/>
              <a:gd name="connsiteY0" fmla="*/ 995287 h 1686674"/>
              <a:gd name="connsiteX1" fmla="*/ 422268 w 1382775"/>
              <a:gd name="connsiteY1" fmla="*/ 358232 h 1686674"/>
              <a:gd name="connsiteX2" fmla="*/ 512092 w 1382775"/>
              <a:gd name="connsiteY2" fmla="*/ 330350 h 1686674"/>
              <a:gd name="connsiteX3" fmla="*/ 703695 w 1382775"/>
              <a:gd name="connsiteY3" fmla="*/ 0 h 1686674"/>
              <a:gd name="connsiteX4" fmla="*/ 900702 w 1382775"/>
              <a:gd name="connsiteY4" fmla="*/ 339668 h 1686674"/>
              <a:gd name="connsiteX5" fmla="*/ 960507 w 1382775"/>
              <a:gd name="connsiteY5" fmla="*/ 358232 h 1686674"/>
              <a:gd name="connsiteX6" fmla="*/ 1382775 w 1382775"/>
              <a:gd name="connsiteY6" fmla="*/ 995287 h 1686674"/>
              <a:gd name="connsiteX7" fmla="*/ 691388 w 1382775"/>
              <a:gd name="connsiteY7" fmla="*/ 1686674 h 1686674"/>
              <a:gd name="connsiteX8" fmla="*/ 0 w 1382775"/>
              <a:gd name="connsiteY8" fmla="*/ 995287 h 16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2775" h="1686674">
                <a:moveTo>
                  <a:pt x="0" y="995287"/>
                </a:moveTo>
                <a:cubicBezTo>
                  <a:pt x="0" y="708905"/>
                  <a:pt x="174119" y="463191"/>
                  <a:pt x="422268" y="358232"/>
                </a:cubicBezTo>
                <a:lnTo>
                  <a:pt x="512092" y="330350"/>
                </a:lnTo>
                <a:lnTo>
                  <a:pt x="703695" y="0"/>
                </a:lnTo>
                <a:lnTo>
                  <a:pt x="900702" y="339668"/>
                </a:lnTo>
                <a:lnTo>
                  <a:pt x="960507" y="358232"/>
                </a:lnTo>
                <a:cubicBezTo>
                  <a:pt x="1208656" y="463191"/>
                  <a:pt x="1382775" y="708905"/>
                  <a:pt x="1382775" y="995287"/>
                </a:cubicBezTo>
                <a:cubicBezTo>
                  <a:pt x="1382775" y="1377129"/>
                  <a:pt x="1073230" y="1686674"/>
                  <a:pt x="691388" y="1686674"/>
                </a:cubicBezTo>
                <a:cubicBezTo>
                  <a:pt x="309545" y="1686674"/>
                  <a:pt x="0" y="1377129"/>
                  <a:pt x="0" y="995287"/>
                </a:cubicBezTo>
                <a:close/>
              </a:path>
            </a:pathLst>
          </a:custGeom>
          <a:solidFill>
            <a:srgbClr val="6600CC"/>
          </a:solidFill>
          <a:ln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8CF634AF-DE44-46F1-9CDA-59BACFAB7840}"/>
              </a:ext>
            </a:extLst>
          </p:cNvPr>
          <p:cNvSpPr/>
          <p:nvPr/>
        </p:nvSpPr>
        <p:spPr>
          <a:xfrm>
            <a:off x="3486586" y="4813101"/>
            <a:ext cx="961085" cy="945351"/>
          </a:xfrm>
          <a:prstGeom prst="ellipse">
            <a:avLst/>
          </a:prstGeom>
          <a:solidFill>
            <a:srgbClr val="6600CC"/>
          </a:solidFill>
          <a:ln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9" name="Oval 44">
            <a:extLst>
              <a:ext uri="{FF2B5EF4-FFF2-40B4-BE49-F238E27FC236}">
                <a16:creationId xmlns:a16="http://schemas.microsoft.com/office/drawing/2014/main" id="{4601459A-4965-47D1-990C-9BFAEDD9B92E}"/>
              </a:ext>
            </a:extLst>
          </p:cNvPr>
          <p:cNvSpPr/>
          <p:nvPr/>
        </p:nvSpPr>
        <p:spPr>
          <a:xfrm>
            <a:off x="451032" y="4201819"/>
            <a:ext cx="2046342" cy="201284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תמונה 23" descr="תמונה שמכילה אלקטרוניקה&#10;&#10;תיאור שנוצר ברמת מהימנות גבוהה מאוד">
            <a:extLst>
              <a:ext uri="{FF2B5EF4-FFF2-40B4-BE49-F238E27FC236}">
                <a16:creationId xmlns:a16="http://schemas.microsoft.com/office/drawing/2014/main" id="{64D401D0-6602-4F8C-A2F0-DD750DE10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5"/>
          <a:stretch/>
        </p:blipFill>
        <p:spPr>
          <a:xfrm>
            <a:off x="606205" y="4559214"/>
            <a:ext cx="1014318" cy="683331"/>
          </a:xfrm>
          <a:prstGeom prst="rect">
            <a:avLst/>
          </a:prstGeom>
        </p:spPr>
      </p:pic>
      <p:pic>
        <p:nvPicPr>
          <p:cNvPr id="25" name="תמונה 24" descr="תמונה שמכילה ישיבה, מקורה, רהיטים&#10;&#10;תיאור שנוצר ברמת מהימנות גבוהה">
            <a:extLst>
              <a:ext uri="{FF2B5EF4-FFF2-40B4-BE49-F238E27FC236}">
                <a16:creationId xmlns:a16="http://schemas.microsoft.com/office/drawing/2014/main" id="{EE5259F4-046E-4105-9449-739B06B087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04" y="4508002"/>
            <a:ext cx="1400474" cy="1400474"/>
          </a:xfrm>
          <a:prstGeom prst="rect">
            <a:avLst/>
          </a:prstGeom>
        </p:spPr>
      </p:pic>
      <p:sp>
        <p:nvSpPr>
          <p:cNvPr id="30" name="מלבן 29">
            <a:extLst>
              <a:ext uri="{FF2B5EF4-FFF2-40B4-BE49-F238E27FC236}">
                <a16:creationId xmlns:a16="http://schemas.microsoft.com/office/drawing/2014/main" id="{C99A5374-FDD8-413B-BC50-EC7BE92FBF19}"/>
              </a:ext>
            </a:extLst>
          </p:cNvPr>
          <p:cNvSpPr/>
          <p:nvPr/>
        </p:nvSpPr>
        <p:spPr>
          <a:xfrm>
            <a:off x="-33031" y="-163738"/>
            <a:ext cx="67633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System Description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1" name="תמונה 30">
            <a:extLst>
              <a:ext uri="{FF2B5EF4-FFF2-40B4-BE49-F238E27FC236}">
                <a16:creationId xmlns:a16="http://schemas.microsoft.com/office/drawing/2014/main" id="{D7B32E44-178B-4D6E-A3D2-5A60C075B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334" y="5952013"/>
            <a:ext cx="666750" cy="90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8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C50D045C-10BA-4A41-A33A-8AC4A5F1A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334" y="5952013"/>
            <a:ext cx="666750" cy="905987"/>
          </a:xfrm>
          <a:prstGeom prst="rect">
            <a:avLst/>
          </a:prstGeom>
        </p:spPr>
      </p:pic>
      <p:sp>
        <p:nvSpPr>
          <p:cNvPr id="7" name="Freeform: Shape 37">
            <a:extLst>
              <a:ext uri="{FF2B5EF4-FFF2-40B4-BE49-F238E27FC236}">
                <a16:creationId xmlns:a16="http://schemas.microsoft.com/office/drawing/2014/main" id="{97F022A3-AFD4-424A-A1E6-0C87984AE0AE}"/>
              </a:ext>
            </a:extLst>
          </p:cNvPr>
          <p:cNvSpPr/>
          <p:nvPr/>
        </p:nvSpPr>
        <p:spPr>
          <a:xfrm rot="5400000">
            <a:off x="288372" y="-60170"/>
            <a:ext cx="1343156" cy="1702644"/>
          </a:xfrm>
          <a:custGeom>
            <a:avLst/>
            <a:gdLst>
              <a:gd name="connsiteX0" fmla="*/ 0 w 1382775"/>
              <a:gd name="connsiteY0" fmla="*/ 995287 h 1686674"/>
              <a:gd name="connsiteX1" fmla="*/ 422268 w 1382775"/>
              <a:gd name="connsiteY1" fmla="*/ 358232 h 1686674"/>
              <a:gd name="connsiteX2" fmla="*/ 512092 w 1382775"/>
              <a:gd name="connsiteY2" fmla="*/ 330350 h 1686674"/>
              <a:gd name="connsiteX3" fmla="*/ 703695 w 1382775"/>
              <a:gd name="connsiteY3" fmla="*/ 0 h 1686674"/>
              <a:gd name="connsiteX4" fmla="*/ 900702 w 1382775"/>
              <a:gd name="connsiteY4" fmla="*/ 339668 h 1686674"/>
              <a:gd name="connsiteX5" fmla="*/ 960507 w 1382775"/>
              <a:gd name="connsiteY5" fmla="*/ 358232 h 1686674"/>
              <a:gd name="connsiteX6" fmla="*/ 1382775 w 1382775"/>
              <a:gd name="connsiteY6" fmla="*/ 995287 h 1686674"/>
              <a:gd name="connsiteX7" fmla="*/ 691388 w 1382775"/>
              <a:gd name="connsiteY7" fmla="*/ 1686674 h 1686674"/>
              <a:gd name="connsiteX8" fmla="*/ 0 w 1382775"/>
              <a:gd name="connsiteY8" fmla="*/ 995287 h 16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2775" h="1686674">
                <a:moveTo>
                  <a:pt x="0" y="995287"/>
                </a:moveTo>
                <a:cubicBezTo>
                  <a:pt x="0" y="708905"/>
                  <a:pt x="174119" y="463191"/>
                  <a:pt x="422268" y="358232"/>
                </a:cubicBezTo>
                <a:lnTo>
                  <a:pt x="512092" y="330350"/>
                </a:lnTo>
                <a:lnTo>
                  <a:pt x="703695" y="0"/>
                </a:lnTo>
                <a:lnTo>
                  <a:pt x="900702" y="339668"/>
                </a:lnTo>
                <a:lnTo>
                  <a:pt x="960507" y="358232"/>
                </a:lnTo>
                <a:cubicBezTo>
                  <a:pt x="1208656" y="463191"/>
                  <a:pt x="1382775" y="708905"/>
                  <a:pt x="1382775" y="995287"/>
                </a:cubicBezTo>
                <a:cubicBezTo>
                  <a:pt x="1382775" y="1377129"/>
                  <a:pt x="1073230" y="1686674"/>
                  <a:pt x="691388" y="1686674"/>
                </a:cubicBezTo>
                <a:cubicBezTo>
                  <a:pt x="309545" y="1686674"/>
                  <a:pt x="0" y="1377129"/>
                  <a:pt x="0" y="995287"/>
                </a:cubicBezTo>
                <a:close/>
              </a:path>
            </a:pathLst>
          </a:custGeom>
          <a:solidFill>
            <a:srgbClr val="6600CC"/>
          </a:solidFill>
          <a:ln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2A2E77C5-B64E-428B-97B8-84AA33B28B5A}"/>
              </a:ext>
            </a:extLst>
          </p:cNvPr>
          <p:cNvSpPr/>
          <p:nvPr/>
        </p:nvSpPr>
        <p:spPr>
          <a:xfrm>
            <a:off x="1928441" y="597278"/>
            <a:ext cx="519872" cy="500241"/>
          </a:xfrm>
          <a:prstGeom prst="ellipse">
            <a:avLst/>
          </a:prstGeom>
          <a:solidFill>
            <a:srgbClr val="6600CC"/>
          </a:solidFill>
          <a:ln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9" name="Oval 44">
            <a:extLst>
              <a:ext uri="{FF2B5EF4-FFF2-40B4-BE49-F238E27FC236}">
                <a16:creationId xmlns:a16="http://schemas.microsoft.com/office/drawing/2014/main" id="{76A781A6-0E6D-47EB-B78B-6DE4402FFC44}"/>
              </a:ext>
            </a:extLst>
          </p:cNvPr>
          <p:cNvSpPr/>
          <p:nvPr/>
        </p:nvSpPr>
        <p:spPr>
          <a:xfrm>
            <a:off x="242301" y="242336"/>
            <a:ext cx="1106911" cy="106511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תמונה 9" descr="תמונה שמכילה אלקטרוניקה&#10;&#10;תיאור שנוצר ברמת מהימנות גבוהה מאוד">
            <a:extLst>
              <a:ext uri="{FF2B5EF4-FFF2-40B4-BE49-F238E27FC236}">
                <a16:creationId xmlns:a16="http://schemas.microsoft.com/office/drawing/2014/main" id="{C9649D73-59F5-4655-BBAC-8D5ACD23D9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5"/>
          <a:stretch/>
        </p:blipFill>
        <p:spPr>
          <a:xfrm>
            <a:off x="311750" y="410714"/>
            <a:ext cx="553860" cy="373127"/>
          </a:xfrm>
          <a:prstGeom prst="rect">
            <a:avLst/>
          </a:prstGeom>
        </p:spPr>
      </p:pic>
      <p:pic>
        <p:nvPicPr>
          <p:cNvPr id="11" name="תמונה 10" descr="תמונה שמכילה ישיבה, מקורה, רהיטים&#10;&#10;תיאור שנוצר ברמת מהימנות גבוהה">
            <a:extLst>
              <a:ext uri="{FF2B5EF4-FFF2-40B4-BE49-F238E27FC236}">
                <a16:creationId xmlns:a16="http://schemas.microsoft.com/office/drawing/2014/main" id="{5EE8E513-2255-4FD4-885C-25818C3F621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0" y="370719"/>
            <a:ext cx="808346" cy="8083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62DE78-FD94-4C5D-AFCC-DFD5BDEA0BEB}"/>
              </a:ext>
            </a:extLst>
          </p:cNvPr>
          <p:cNvSpPr txBox="1"/>
          <p:nvPr/>
        </p:nvSpPr>
        <p:spPr>
          <a:xfrm>
            <a:off x="491128" y="2013327"/>
            <a:ext cx="5919197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Wingdings" panose="05000000000000000000" pitchFamily="2" charset="2"/>
              <a:buChar char="q"/>
            </a:pPr>
            <a:r>
              <a:rPr lang="en-US" sz="3200" dirty="0"/>
              <a:t> Why Kinect? </a:t>
            </a:r>
          </a:p>
          <a:p>
            <a:pPr marL="285750" indent="-285750" algn="l" rtl="0">
              <a:buFont typeface="Wingdings" panose="05000000000000000000" pitchFamily="2" charset="2"/>
              <a:buChar char="q"/>
            </a:pPr>
            <a:endParaRPr lang="he-IL" dirty="0"/>
          </a:p>
        </p:txBody>
      </p:sp>
      <p:pic>
        <p:nvPicPr>
          <p:cNvPr id="14" name="תמונה 13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C22154FF-54C4-446A-97D5-E04056067D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22176" r="26489" b="-139"/>
          <a:stretch/>
        </p:blipFill>
        <p:spPr>
          <a:xfrm>
            <a:off x="491128" y="3240312"/>
            <a:ext cx="3943350" cy="26622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286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7">
            <a:extLst>
              <a:ext uri="{FF2B5EF4-FFF2-40B4-BE49-F238E27FC236}">
                <a16:creationId xmlns:a16="http://schemas.microsoft.com/office/drawing/2014/main" id="{E1EDE010-2892-4065-AC3C-ACC243C3D151}"/>
              </a:ext>
            </a:extLst>
          </p:cNvPr>
          <p:cNvSpPr/>
          <p:nvPr/>
        </p:nvSpPr>
        <p:spPr>
          <a:xfrm>
            <a:off x="4537689" y="3730554"/>
            <a:ext cx="2978261" cy="30239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Read my lips </a:t>
            </a:r>
          </a:p>
        </p:txBody>
      </p:sp>
      <p:sp>
        <p:nvSpPr>
          <p:cNvPr id="21" name="Freeform: Shape 37">
            <a:extLst>
              <a:ext uri="{FF2B5EF4-FFF2-40B4-BE49-F238E27FC236}">
                <a16:creationId xmlns:a16="http://schemas.microsoft.com/office/drawing/2014/main" id="{257BE372-8176-4AAA-A768-7B1C74A385E3}"/>
              </a:ext>
            </a:extLst>
          </p:cNvPr>
          <p:cNvSpPr/>
          <p:nvPr/>
        </p:nvSpPr>
        <p:spPr>
          <a:xfrm rot="5400000">
            <a:off x="529801" y="3634405"/>
            <a:ext cx="2538284" cy="3147670"/>
          </a:xfrm>
          <a:custGeom>
            <a:avLst/>
            <a:gdLst>
              <a:gd name="connsiteX0" fmla="*/ 0 w 1382775"/>
              <a:gd name="connsiteY0" fmla="*/ 995287 h 1686674"/>
              <a:gd name="connsiteX1" fmla="*/ 422268 w 1382775"/>
              <a:gd name="connsiteY1" fmla="*/ 358232 h 1686674"/>
              <a:gd name="connsiteX2" fmla="*/ 512092 w 1382775"/>
              <a:gd name="connsiteY2" fmla="*/ 330350 h 1686674"/>
              <a:gd name="connsiteX3" fmla="*/ 703695 w 1382775"/>
              <a:gd name="connsiteY3" fmla="*/ 0 h 1686674"/>
              <a:gd name="connsiteX4" fmla="*/ 900702 w 1382775"/>
              <a:gd name="connsiteY4" fmla="*/ 339668 h 1686674"/>
              <a:gd name="connsiteX5" fmla="*/ 960507 w 1382775"/>
              <a:gd name="connsiteY5" fmla="*/ 358232 h 1686674"/>
              <a:gd name="connsiteX6" fmla="*/ 1382775 w 1382775"/>
              <a:gd name="connsiteY6" fmla="*/ 995287 h 1686674"/>
              <a:gd name="connsiteX7" fmla="*/ 691388 w 1382775"/>
              <a:gd name="connsiteY7" fmla="*/ 1686674 h 1686674"/>
              <a:gd name="connsiteX8" fmla="*/ 0 w 1382775"/>
              <a:gd name="connsiteY8" fmla="*/ 995287 h 16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2775" h="1686674">
                <a:moveTo>
                  <a:pt x="0" y="995287"/>
                </a:moveTo>
                <a:cubicBezTo>
                  <a:pt x="0" y="708905"/>
                  <a:pt x="174119" y="463191"/>
                  <a:pt x="422268" y="358232"/>
                </a:cubicBezTo>
                <a:lnTo>
                  <a:pt x="512092" y="330350"/>
                </a:lnTo>
                <a:lnTo>
                  <a:pt x="703695" y="0"/>
                </a:lnTo>
                <a:lnTo>
                  <a:pt x="900702" y="339668"/>
                </a:lnTo>
                <a:lnTo>
                  <a:pt x="960507" y="358232"/>
                </a:lnTo>
                <a:cubicBezTo>
                  <a:pt x="1208656" y="463191"/>
                  <a:pt x="1382775" y="708905"/>
                  <a:pt x="1382775" y="995287"/>
                </a:cubicBezTo>
                <a:cubicBezTo>
                  <a:pt x="1382775" y="1377129"/>
                  <a:pt x="1073230" y="1686674"/>
                  <a:pt x="691388" y="1686674"/>
                </a:cubicBezTo>
                <a:cubicBezTo>
                  <a:pt x="309545" y="1686674"/>
                  <a:pt x="0" y="1377129"/>
                  <a:pt x="0" y="995287"/>
                </a:cubicBezTo>
                <a:close/>
              </a:path>
            </a:pathLst>
          </a:cu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3">
            <a:extLst>
              <a:ext uri="{FF2B5EF4-FFF2-40B4-BE49-F238E27FC236}">
                <a16:creationId xmlns:a16="http://schemas.microsoft.com/office/drawing/2014/main" id="{5FA7192B-A2D3-4016-8346-D84D0284D983}"/>
              </a:ext>
            </a:extLst>
          </p:cNvPr>
          <p:cNvSpPr/>
          <p:nvPr/>
        </p:nvSpPr>
        <p:spPr>
          <a:xfrm>
            <a:off x="3486586" y="4813101"/>
            <a:ext cx="961085" cy="945351"/>
          </a:xfrm>
          <a:prstGeom prst="ellipse">
            <a:avLst/>
          </a:pr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23" name="Oval 44">
            <a:extLst>
              <a:ext uri="{FF2B5EF4-FFF2-40B4-BE49-F238E27FC236}">
                <a16:creationId xmlns:a16="http://schemas.microsoft.com/office/drawing/2014/main" id="{47128CEB-7DA8-45C4-80BB-D9F8909280CD}"/>
              </a:ext>
            </a:extLst>
          </p:cNvPr>
          <p:cNvSpPr/>
          <p:nvPr/>
        </p:nvSpPr>
        <p:spPr>
          <a:xfrm>
            <a:off x="451032" y="4201819"/>
            <a:ext cx="2046342" cy="201284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32">
            <a:extLst>
              <a:ext uri="{FF2B5EF4-FFF2-40B4-BE49-F238E27FC236}">
                <a16:creationId xmlns:a16="http://schemas.microsoft.com/office/drawing/2014/main" id="{585DA983-7EBE-44BA-83F9-E645CB31893E}"/>
              </a:ext>
            </a:extLst>
          </p:cNvPr>
          <p:cNvSpPr/>
          <p:nvPr/>
        </p:nvSpPr>
        <p:spPr>
          <a:xfrm>
            <a:off x="1347600" y="1173953"/>
            <a:ext cx="2619528" cy="2538285"/>
          </a:xfrm>
          <a:custGeom>
            <a:avLst/>
            <a:gdLst>
              <a:gd name="connsiteX0" fmla="*/ 691387 w 1403670"/>
              <a:gd name="connsiteY0" fmla="*/ 0 h 1382774"/>
              <a:gd name="connsiteX1" fmla="*/ 1382774 w 1403670"/>
              <a:gd name="connsiteY1" fmla="*/ 691387 h 1382774"/>
              <a:gd name="connsiteX2" fmla="*/ 1328442 w 1403670"/>
              <a:gd name="connsiteY2" fmla="*/ 960506 h 1382774"/>
              <a:gd name="connsiteX3" fmla="*/ 1303719 w 1403670"/>
              <a:gd name="connsiteY3" fmla="*/ 1006053 h 1382774"/>
              <a:gd name="connsiteX4" fmla="*/ 1403670 w 1403670"/>
              <a:gd name="connsiteY4" fmla="*/ 1382057 h 1382774"/>
              <a:gd name="connsiteX5" fmla="*/ 1039887 w 1403670"/>
              <a:gd name="connsiteY5" fmla="*/ 1285355 h 1382774"/>
              <a:gd name="connsiteX6" fmla="*/ 960506 w 1403670"/>
              <a:gd name="connsiteY6" fmla="*/ 1328441 h 1382774"/>
              <a:gd name="connsiteX7" fmla="*/ 691387 w 1403670"/>
              <a:gd name="connsiteY7" fmla="*/ 1382774 h 1382774"/>
              <a:gd name="connsiteX8" fmla="*/ 0 w 1403670"/>
              <a:gd name="connsiteY8" fmla="*/ 691387 h 1382774"/>
              <a:gd name="connsiteX9" fmla="*/ 691387 w 1403670"/>
              <a:gd name="connsiteY9" fmla="*/ 0 h 1382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3670" h="1382774">
                <a:moveTo>
                  <a:pt x="691387" y="0"/>
                </a:moveTo>
                <a:cubicBezTo>
                  <a:pt x="1073229" y="0"/>
                  <a:pt x="1382774" y="309545"/>
                  <a:pt x="1382774" y="691387"/>
                </a:cubicBezTo>
                <a:cubicBezTo>
                  <a:pt x="1382774" y="786848"/>
                  <a:pt x="1363428" y="877790"/>
                  <a:pt x="1328442" y="960506"/>
                </a:cubicBezTo>
                <a:lnTo>
                  <a:pt x="1303719" y="1006053"/>
                </a:lnTo>
                <a:lnTo>
                  <a:pt x="1403670" y="1382057"/>
                </a:lnTo>
                <a:lnTo>
                  <a:pt x="1039887" y="1285355"/>
                </a:lnTo>
                <a:lnTo>
                  <a:pt x="960506" y="1328441"/>
                </a:lnTo>
                <a:cubicBezTo>
                  <a:pt x="877790" y="1363428"/>
                  <a:pt x="786848" y="1382774"/>
                  <a:pt x="691387" y="1382774"/>
                </a:cubicBezTo>
                <a:cubicBezTo>
                  <a:pt x="309545" y="1382774"/>
                  <a:pt x="0" y="1073229"/>
                  <a:pt x="0" y="691387"/>
                </a:cubicBezTo>
                <a:cubicBezTo>
                  <a:pt x="0" y="309545"/>
                  <a:pt x="309545" y="0"/>
                  <a:pt x="691387" y="0"/>
                </a:cubicBezTo>
                <a:close/>
              </a:path>
            </a:pathLst>
          </a:custGeom>
          <a:solidFill>
            <a:srgbClr val="15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3">
            <a:extLst>
              <a:ext uri="{FF2B5EF4-FFF2-40B4-BE49-F238E27FC236}">
                <a16:creationId xmlns:a16="http://schemas.microsoft.com/office/drawing/2014/main" id="{8541393D-5109-41F9-89A6-EA573A216FF5}"/>
              </a:ext>
            </a:extLst>
          </p:cNvPr>
          <p:cNvSpPr/>
          <p:nvPr/>
        </p:nvSpPr>
        <p:spPr>
          <a:xfrm>
            <a:off x="3967129" y="3547262"/>
            <a:ext cx="961085" cy="945351"/>
          </a:xfrm>
          <a:prstGeom prst="ellipse">
            <a:avLst/>
          </a:prstGeom>
          <a:solidFill>
            <a:srgbClr val="15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26" name="Oval 44">
            <a:extLst>
              <a:ext uri="{FF2B5EF4-FFF2-40B4-BE49-F238E27FC236}">
                <a16:creationId xmlns:a16="http://schemas.microsoft.com/office/drawing/2014/main" id="{1F26761E-8861-4B30-94E9-2467FFBFA0CE}"/>
              </a:ext>
            </a:extLst>
          </p:cNvPr>
          <p:cNvSpPr/>
          <p:nvPr/>
        </p:nvSpPr>
        <p:spPr>
          <a:xfrm>
            <a:off x="1547155" y="1338399"/>
            <a:ext cx="2046342" cy="201284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תמונה 26">
            <a:extLst>
              <a:ext uri="{FF2B5EF4-FFF2-40B4-BE49-F238E27FC236}">
                <a16:creationId xmlns:a16="http://schemas.microsoft.com/office/drawing/2014/main" id="{9D347AB6-A71D-4CAE-BDC0-865B3B77B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056" r="90972">
                        <a14:foregroundMark x1="47917" y1="70556" x2="50417" y2="77778"/>
                        <a14:foregroundMark x1="50417" y1="77778" x2="50000" y2="78750"/>
                        <a14:foregroundMark x1="50556" y1="70417" x2="19028" y2="71528"/>
                        <a14:foregroundMark x1="19028" y1="71528" x2="12083" y2="69722"/>
                        <a14:foregroundMark x1="12083" y1="69722" x2="12083" y2="69583"/>
                        <a14:foregroundMark x1="8750" y1="25139" x2="6528" y2="47500"/>
                        <a14:foregroundMark x1="6528" y1="47500" x2="8194" y2="54861"/>
                        <a14:foregroundMark x1="8194" y1="54861" x2="8472" y2="70556"/>
                        <a14:foregroundMark x1="10139" y1="22083" x2="25278" y2="19722"/>
                        <a14:foregroundMark x1="25278" y1="19722" x2="43333" y2="20833"/>
                        <a14:foregroundMark x1="43333" y1="20833" x2="58611" y2="19306"/>
                        <a14:foregroundMark x1="58611" y1="19306" x2="71685" y2="22767"/>
                        <a14:foregroundMark x1="78639" y1="23884" x2="85000" y2="21528"/>
                        <a14:foregroundMark x1="85000" y1="21528" x2="91528" y2="25000"/>
                        <a14:foregroundMark x1="91528" y1="25000" x2="90972" y2="65694"/>
                        <a14:foregroundMark x1="90972" y1="65694" x2="89028" y2="72639"/>
                        <a14:foregroundMark x1="89028" y1="72639" x2="60278" y2="70972"/>
                        <a14:foregroundMark x1="60278" y1="70972" x2="47778" y2="78611"/>
                        <a14:foregroundMark x1="47778" y1="78611" x2="40556" y2="78750"/>
                        <a14:foregroundMark x1="40556" y1="78750" x2="50694" y2="79167"/>
                        <a14:foregroundMark x1="50694" y1="79167" x2="57778" y2="79028"/>
                        <a14:foregroundMark x1="57778" y1="79028" x2="58194" y2="78611"/>
                        <a14:backgroundMark x1="42361" y1="49028" x2="67222" y2="42222"/>
                        <a14:backgroundMark x1="67222" y1="42222" x2="67222" y2="42222"/>
                        <a14:backgroundMark x1="37083" y1="42222" x2="72083" y2="36667"/>
                        <a14:backgroundMark x1="30694" y1="37778" x2="54167" y2="36528"/>
                        <a14:backgroundMark x1="31528" y1="33194" x2="70139" y2="27083"/>
                        <a14:backgroundMark x1="36111" y1="33333" x2="63611" y2="61389"/>
                        <a14:backgroundMark x1="29583" y1="49444" x2="38194" y2="53056"/>
                        <a14:backgroundMark x1="38194" y1="53056" x2="59028" y2="55833"/>
                        <a14:backgroundMark x1="59028" y1="55833" x2="72500" y2="54167"/>
                        <a14:backgroundMark x1="72500" y1="54167" x2="74306" y2="50278"/>
                        <a14:backgroundMark x1="77917" y1="45833" x2="68056" y2="52361"/>
                        <a14:backgroundMark x1="68056" y1="52361" x2="27639" y2="60278"/>
                        <a14:backgroundMark x1="41806" y1="60556" x2="31806" y2="63194"/>
                        <a14:backgroundMark x1="31806" y1="63194" x2="65694" y2="50694"/>
                        <a14:backgroundMark x1="65694" y1="50694" x2="82083" y2="48750"/>
                        <a14:backgroundMark x1="82083" y1="48750" x2="88294" y2="45576"/>
                        <a14:backgroundMark x1="88297" y1="45371" x2="86528" y2="36389"/>
                        <a14:backgroundMark x1="86528" y1="36389" x2="83611" y2="33472"/>
                        <a14:backgroundMark x1="30694" y1="33194" x2="25139" y2="40556"/>
                        <a14:backgroundMark x1="25139" y1="40556" x2="24306" y2="59444"/>
                        <a14:backgroundMark x1="77778" y1="24028" x2="77778" y2="24028"/>
                        <a14:backgroundMark x1="79028" y1="24444" x2="71667" y2="25417"/>
                        <a14:backgroundMark x1="71667" y1="25417" x2="71667" y2="25417"/>
                        <a14:backgroundMark x1="34444" y1="30139" x2="26806" y2="31528"/>
                        <a14:backgroundMark x1="26806" y1="31528" x2="23750" y2="50000"/>
                        <a14:backgroundMark x1="23750" y1="50000" x2="25139" y2="5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53" y="1456121"/>
            <a:ext cx="1932546" cy="1932546"/>
          </a:xfrm>
          <a:prstGeom prst="rect">
            <a:avLst/>
          </a:prstGeom>
        </p:spPr>
      </p:pic>
      <p:pic>
        <p:nvPicPr>
          <p:cNvPr id="28" name="תמונה 27" descr="תמונה שמכילה אלקטרוניקה&#10;&#10;תיאור שנוצר ברמת מהימנות גבוהה מאוד">
            <a:extLst>
              <a:ext uri="{FF2B5EF4-FFF2-40B4-BE49-F238E27FC236}">
                <a16:creationId xmlns:a16="http://schemas.microsoft.com/office/drawing/2014/main" id="{2506EB92-9DDF-487A-9747-B4169656FB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5"/>
          <a:stretch/>
        </p:blipFill>
        <p:spPr>
          <a:xfrm>
            <a:off x="532837" y="4602445"/>
            <a:ext cx="1014318" cy="683331"/>
          </a:xfrm>
          <a:prstGeom prst="rect">
            <a:avLst/>
          </a:prstGeom>
        </p:spPr>
      </p:pic>
      <p:pic>
        <p:nvPicPr>
          <p:cNvPr id="29" name="תמונה 28" descr="תמונה שמכילה ישיבה, מקורה, רהיטים&#10;&#10;תיאור שנוצר ברמת מהימנות גבוהה">
            <a:extLst>
              <a:ext uri="{FF2B5EF4-FFF2-40B4-BE49-F238E27FC236}">
                <a16:creationId xmlns:a16="http://schemas.microsoft.com/office/drawing/2014/main" id="{A6246255-C52A-4E8C-8496-181C1A57177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04" y="4567235"/>
            <a:ext cx="1400474" cy="1400474"/>
          </a:xfrm>
          <a:prstGeom prst="rect">
            <a:avLst/>
          </a:prstGeom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3E615656-7645-4074-81BB-D6FF3661BB30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9375" y1="23779" x2="59375" y2="23779"/>
                        <a14:foregroundMark x1="40625" y1="16287" x2="63542" y2="26384"/>
                        <a14:foregroundMark x1="63542" y1="26384" x2="70139" y2="31922"/>
                        <a14:foregroundMark x1="56250" y1="15961" x2="68056" y2="30619"/>
                        <a14:foregroundMark x1="47569" y1="10749" x2="60069" y2="15309"/>
                        <a14:foregroundMark x1="55208" y1="10749" x2="67361" y2="20521"/>
                        <a14:foregroundMark x1="72569" y1="28013" x2="79861" y2="42345"/>
                        <a14:foregroundMark x1="74306" y1="27036" x2="76736" y2="41042"/>
                        <a14:foregroundMark x1="72222" y1="38762" x2="69444" y2="53420"/>
                        <a14:foregroundMark x1="36111" y1="54397" x2="45486" y2="73941"/>
                        <a14:foregroundMark x1="45486" y1="73941" x2="46528" y2="74919"/>
                        <a14:foregroundMark x1="31944" y1="55700" x2="35069" y2="61564"/>
                        <a14:foregroundMark x1="30556" y1="34853" x2="30556" y2="33550"/>
                        <a14:foregroundMark x1="29861" y1="26059" x2="34375" y2="45603"/>
                        <a14:foregroundMark x1="31597" y1="32248" x2="31250" y2="40717"/>
                        <a14:foregroundMark x1="29861" y1="40065" x2="32639" y2="25733"/>
                        <a14:foregroundMark x1="54861" y1="10098" x2="54861" y2="10098"/>
                        <a14:foregroundMark x1="46875" y1="12378" x2="46875" y2="12378"/>
                        <a14:foregroundMark x1="61458" y1="15309" x2="61458" y2="15309"/>
                        <a14:foregroundMark x1="61458" y1="12378" x2="61458" y2="12378"/>
                        <a14:foregroundMark x1="43403" y1="15309" x2="43403" y2="15309"/>
                        <a14:foregroundMark x1="39583" y1="12704" x2="39583" y2="12704"/>
                        <a14:foregroundMark x1="69444" y1="36482" x2="67014" y2="57329"/>
                        <a14:foregroundMark x1="67014" y1="57329" x2="65625" y2="58306"/>
                        <a14:foregroundMark x1="68750" y1="57003" x2="60069" y2="70358"/>
                        <a14:foregroundMark x1="64583" y1="66450" x2="71875" y2="50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041" y="1724954"/>
            <a:ext cx="1362893" cy="1300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תמונה 33">
            <a:extLst>
              <a:ext uri="{FF2B5EF4-FFF2-40B4-BE49-F238E27FC236}">
                <a16:creationId xmlns:a16="http://schemas.microsoft.com/office/drawing/2014/main" id="{E99FE2A2-47D6-41AA-A279-1C7764B6C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334" y="5952013"/>
            <a:ext cx="666750" cy="905987"/>
          </a:xfrm>
          <a:prstGeom prst="rect">
            <a:avLst/>
          </a:prstGeom>
        </p:spPr>
      </p:pic>
      <p:sp>
        <p:nvSpPr>
          <p:cNvPr id="14" name="מלבן 13">
            <a:extLst>
              <a:ext uri="{FF2B5EF4-FFF2-40B4-BE49-F238E27FC236}">
                <a16:creationId xmlns:a16="http://schemas.microsoft.com/office/drawing/2014/main" id="{A9F70E81-6027-48B3-845A-EA0AF7302C6A}"/>
              </a:ext>
            </a:extLst>
          </p:cNvPr>
          <p:cNvSpPr/>
          <p:nvPr/>
        </p:nvSpPr>
        <p:spPr>
          <a:xfrm>
            <a:off x="-8917" y="-68087"/>
            <a:ext cx="67633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System Description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11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DB234ACD-3FDB-4817-9A06-BD653977D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334" y="5952013"/>
            <a:ext cx="666750" cy="905987"/>
          </a:xfrm>
          <a:prstGeom prst="rect">
            <a:avLst/>
          </a:prstGeom>
        </p:spPr>
      </p:pic>
      <p:sp>
        <p:nvSpPr>
          <p:cNvPr id="3" name="Freeform: Shape 32">
            <a:extLst>
              <a:ext uri="{FF2B5EF4-FFF2-40B4-BE49-F238E27FC236}">
                <a16:creationId xmlns:a16="http://schemas.microsoft.com/office/drawing/2014/main" id="{63763505-9112-4BD4-BB90-937DC5B295FC}"/>
              </a:ext>
            </a:extLst>
          </p:cNvPr>
          <p:cNvSpPr/>
          <p:nvPr/>
        </p:nvSpPr>
        <p:spPr>
          <a:xfrm rot="19019239">
            <a:off x="202544" y="77995"/>
            <a:ext cx="1638659" cy="1664781"/>
          </a:xfrm>
          <a:custGeom>
            <a:avLst/>
            <a:gdLst>
              <a:gd name="connsiteX0" fmla="*/ 691387 w 1403670"/>
              <a:gd name="connsiteY0" fmla="*/ 0 h 1382774"/>
              <a:gd name="connsiteX1" fmla="*/ 1382774 w 1403670"/>
              <a:gd name="connsiteY1" fmla="*/ 691387 h 1382774"/>
              <a:gd name="connsiteX2" fmla="*/ 1328442 w 1403670"/>
              <a:gd name="connsiteY2" fmla="*/ 960506 h 1382774"/>
              <a:gd name="connsiteX3" fmla="*/ 1303719 w 1403670"/>
              <a:gd name="connsiteY3" fmla="*/ 1006053 h 1382774"/>
              <a:gd name="connsiteX4" fmla="*/ 1403670 w 1403670"/>
              <a:gd name="connsiteY4" fmla="*/ 1382057 h 1382774"/>
              <a:gd name="connsiteX5" fmla="*/ 1039887 w 1403670"/>
              <a:gd name="connsiteY5" fmla="*/ 1285355 h 1382774"/>
              <a:gd name="connsiteX6" fmla="*/ 960506 w 1403670"/>
              <a:gd name="connsiteY6" fmla="*/ 1328441 h 1382774"/>
              <a:gd name="connsiteX7" fmla="*/ 691387 w 1403670"/>
              <a:gd name="connsiteY7" fmla="*/ 1382774 h 1382774"/>
              <a:gd name="connsiteX8" fmla="*/ 0 w 1403670"/>
              <a:gd name="connsiteY8" fmla="*/ 691387 h 1382774"/>
              <a:gd name="connsiteX9" fmla="*/ 691387 w 1403670"/>
              <a:gd name="connsiteY9" fmla="*/ 0 h 1382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3670" h="1382774">
                <a:moveTo>
                  <a:pt x="691387" y="0"/>
                </a:moveTo>
                <a:cubicBezTo>
                  <a:pt x="1073229" y="0"/>
                  <a:pt x="1382774" y="309545"/>
                  <a:pt x="1382774" y="691387"/>
                </a:cubicBezTo>
                <a:cubicBezTo>
                  <a:pt x="1382774" y="786848"/>
                  <a:pt x="1363428" y="877790"/>
                  <a:pt x="1328442" y="960506"/>
                </a:cubicBezTo>
                <a:lnTo>
                  <a:pt x="1303719" y="1006053"/>
                </a:lnTo>
                <a:lnTo>
                  <a:pt x="1403670" y="1382057"/>
                </a:lnTo>
                <a:lnTo>
                  <a:pt x="1039887" y="1285355"/>
                </a:lnTo>
                <a:lnTo>
                  <a:pt x="960506" y="1328441"/>
                </a:lnTo>
                <a:cubicBezTo>
                  <a:pt x="877790" y="1363428"/>
                  <a:pt x="786848" y="1382774"/>
                  <a:pt x="691387" y="1382774"/>
                </a:cubicBezTo>
                <a:cubicBezTo>
                  <a:pt x="309545" y="1382774"/>
                  <a:pt x="0" y="1073229"/>
                  <a:pt x="0" y="691387"/>
                </a:cubicBezTo>
                <a:cubicBezTo>
                  <a:pt x="0" y="309545"/>
                  <a:pt x="309545" y="0"/>
                  <a:pt x="691387" y="0"/>
                </a:cubicBezTo>
                <a:close/>
              </a:path>
            </a:pathLst>
          </a:custGeom>
          <a:solidFill>
            <a:srgbClr val="15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718A8CBF-EFBE-4EE6-AC1E-389D11571327}"/>
              </a:ext>
            </a:extLst>
          </p:cNvPr>
          <p:cNvSpPr/>
          <p:nvPr/>
        </p:nvSpPr>
        <p:spPr>
          <a:xfrm>
            <a:off x="2272794" y="710049"/>
            <a:ext cx="534492" cy="590551"/>
          </a:xfrm>
          <a:prstGeom prst="ellipse">
            <a:avLst/>
          </a:prstGeom>
          <a:solidFill>
            <a:srgbClr val="15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7" name="Oval 44">
            <a:extLst>
              <a:ext uri="{FF2B5EF4-FFF2-40B4-BE49-F238E27FC236}">
                <a16:creationId xmlns:a16="http://schemas.microsoft.com/office/drawing/2014/main" id="{94E216A1-C904-4AA4-AA7E-E844638BC4D1}"/>
              </a:ext>
            </a:extLst>
          </p:cNvPr>
          <p:cNvSpPr/>
          <p:nvPr/>
        </p:nvSpPr>
        <p:spPr>
          <a:xfrm>
            <a:off x="306632" y="218359"/>
            <a:ext cx="1401999" cy="13283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2C592C1-15F9-40C8-B8BF-DE3013379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056" r="90972">
                        <a14:foregroundMark x1="47917" y1="70556" x2="50417" y2="77778"/>
                        <a14:foregroundMark x1="50417" y1="77778" x2="50000" y2="78750"/>
                        <a14:foregroundMark x1="50556" y1="70417" x2="19028" y2="71528"/>
                        <a14:foregroundMark x1="19028" y1="71528" x2="12083" y2="69722"/>
                        <a14:foregroundMark x1="12083" y1="69722" x2="12083" y2="69583"/>
                        <a14:foregroundMark x1="8750" y1="25139" x2="6528" y2="47500"/>
                        <a14:foregroundMark x1="6528" y1="47500" x2="8194" y2="54861"/>
                        <a14:foregroundMark x1="8194" y1="54861" x2="8472" y2="70556"/>
                        <a14:foregroundMark x1="10139" y1="22083" x2="25278" y2="19722"/>
                        <a14:foregroundMark x1="25278" y1="19722" x2="43333" y2="20833"/>
                        <a14:foregroundMark x1="43333" y1="20833" x2="58611" y2="19306"/>
                        <a14:foregroundMark x1="58611" y1="19306" x2="71685" y2="22767"/>
                        <a14:foregroundMark x1="78639" y1="23884" x2="85000" y2="21528"/>
                        <a14:foregroundMark x1="85000" y1="21528" x2="91528" y2="25000"/>
                        <a14:foregroundMark x1="91528" y1="25000" x2="90972" y2="65694"/>
                        <a14:foregroundMark x1="90972" y1="65694" x2="89028" y2="72639"/>
                        <a14:foregroundMark x1="89028" y1="72639" x2="60278" y2="70972"/>
                        <a14:foregroundMark x1="60278" y1="70972" x2="47778" y2="78611"/>
                        <a14:foregroundMark x1="47778" y1="78611" x2="40556" y2="78750"/>
                        <a14:foregroundMark x1="40556" y1="78750" x2="50694" y2="79167"/>
                        <a14:foregroundMark x1="50694" y1="79167" x2="57778" y2="79028"/>
                        <a14:foregroundMark x1="57778" y1="79028" x2="58194" y2="78611"/>
                        <a14:backgroundMark x1="42361" y1="49028" x2="67222" y2="42222"/>
                        <a14:backgroundMark x1="67222" y1="42222" x2="67222" y2="42222"/>
                        <a14:backgroundMark x1="37083" y1="42222" x2="72083" y2="36667"/>
                        <a14:backgroundMark x1="30694" y1="37778" x2="54167" y2="36528"/>
                        <a14:backgroundMark x1="31528" y1="33194" x2="70139" y2="27083"/>
                        <a14:backgroundMark x1="36111" y1="33333" x2="63611" y2="61389"/>
                        <a14:backgroundMark x1="29583" y1="49444" x2="38194" y2="53056"/>
                        <a14:backgroundMark x1="38194" y1="53056" x2="59028" y2="55833"/>
                        <a14:backgroundMark x1="59028" y1="55833" x2="72500" y2="54167"/>
                        <a14:backgroundMark x1="72500" y1="54167" x2="74306" y2="50278"/>
                        <a14:backgroundMark x1="77917" y1="45833" x2="68056" y2="52361"/>
                        <a14:backgroundMark x1="68056" y1="52361" x2="27639" y2="60278"/>
                        <a14:backgroundMark x1="41806" y1="60556" x2="31806" y2="63194"/>
                        <a14:backgroundMark x1="31806" y1="63194" x2="65694" y2="50694"/>
                        <a14:backgroundMark x1="65694" y1="50694" x2="82083" y2="48750"/>
                        <a14:backgroundMark x1="82083" y1="48750" x2="88294" y2="45576"/>
                        <a14:backgroundMark x1="88297" y1="45371" x2="86528" y2="36389"/>
                        <a14:backgroundMark x1="86528" y1="36389" x2="83611" y2="33472"/>
                        <a14:backgroundMark x1="30694" y1="33194" x2="25139" y2="40556"/>
                        <a14:backgroundMark x1="25139" y1="40556" x2="24306" y2="59444"/>
                        <a14:backgroundMark x1="77778" y1="24028" x2="77778" y2="24028"/>
                        <a14:backgroundMark x1="79028" y1="24444" x2="71667" y2="25417"/>
                        <a14:backgroundMark x1="71667" y1="25417" x2="71667" y2="25417"/>
                        <a14:backgroundMark x1="34444" y1="30139" x2="26806" y2="31528"/>
                        <a14:backgroundMark x1="26806" y1="31528" x2="23750" y2="50000"/>
                        <a14:backgroundMark x1="23750" y1="50000" x2="25139" y2="5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22" y="256276"/>
            <a:ext cx="1308217" cy="1308217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13F54B20-67D4-4CF0-8B3B-6A180B079E9A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9375" y1="23779" x2="59375" y2="23779"/>
                        <a14:foregroundMark x1="40625" y1="16287" x2="63542" y2="26384"/>
                        <a14:foregroundMark x1="63542" y1="26384" x2="70139" y2="31922"/>
                        <a14:foregroundMark x1="56250" y1="15961" x2="68056" y2="30619"/>
                        <a14:foregroundMark x1="47569" y1="10749" x2="60069" y2="15309"/>
                        <a14:foregroundMark x1="55208" y1="10749" x2="67361" y2="20521"/>
                        <a14:foregroundMark x1="72569" y1="28013" x2="79861" y2="42345"/>
                        <a14:foregroundMark x1="74306" y1="27036" x2="76736" y2="41042"/>
                        <a14:foregroundMark x1="72222" y1="38762" x2="69444" y2="53420"/>
                        <a14:foregroundMark x1="36111" y1="54397" x2="45486" y2="73941"/>
                        <a14:foregroundMark x1="45486" y1="73941" x2="46528" y2="74919"/>
                        <a14:foregroundMark x1="31944" y1="55700" x2="35069" y2="61564"/>
                        <a14:foregroundMark x1="30556" y1="34853" x2="30556" y2="33550"/>
                        <a14:foregroundMark x1="29861" y1="26059" x2="34375" y2="45603"/>
                        <a14:foregroundMark x1="31597" y1="32248" x2="31250" y2="40717"/>
                        <a14:foregroundMark x1="29861" y1="40065" x2="32639" y2="25733"/>
                        <a14:foregroundMark x1="54861" y1="10098" x2="54861" y2="10098"/>
                        <a14:foregroundMark x1="46875" y1="12378" x2="46875" y2="12378"/>
                        <a14:foregroundMark x1="61458" y1="15309" x2="61458" y2="15309"/>
                        <a14:foregroundMark x1="61458" y1="12378" x2="61458" y2="12378"/>
                        <a14:foregroundMark x1="43403" y1="15309" x2="43403" y2="15309"/>
                        <a14:foregroundMark x1="39583" y1="12704" x2="39583" y2="12704"/>
                        <a14:foregroundMark x1="69444" y1="36482" x2="67014" y2="57329"/>
                        <a14:foregroundMark x1="67014" y1="57329" x2="65625" y2="58306"/>
                        <a14:foregroundMark x1="68750" y1="57003" x2="60069" y2="70358"/>
                        <a14:foregroundMark x1="64583" y1="66450" x2="71875" y2="50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65749"/>
            <a:ext cx="1038247" cy="8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42BF72-9D54-4158-AFB3-3A3A58D45FF0}"/>
              </a:ext>
            </a:extLst>
          </p:cNvPr>
          <p:cNvSpPr txBox="1"/>
          <p:nvPr/>
        </p:nvSpPr>
        <p:spPr>
          <a:xfrm>
            <a:off x="119640" y="2287419"/>
            <a:ext cx="6478956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Wingdings" panose="05000000000000000000" pitchFamily="2" charset="2"/>
              <a:buChar char="q"/>
            </a:pPr>
            <a:r>
              <a:rPr lang="en-US" sz="2400" dirty="0"/>
              <a:t>A normalization process:</a:t>
            </a:r>
          </a:p>
          <a:p>
            <a:pPr marL="742950" lvl="1" indent="-285750" algn="l" rtl="0">
              <a:buFont typeface="Wingdings" panose="05000000000000000000" pitchFamily="2" charset="2"/>
              <a:buChar char="q"/>
            </a:pPr>
            <a:r>
              <a:rPr lang="en-US" sz="2400" dirty="0"/>
              <a:t>3 base points (nose , right ear , left ear).</a:t>
            </a:r>
          </a:p>
          <a:p>
            <a:pPr marL="742950" lvl="1" indent="-285750" algn="l" rtl="0">
              <a:buFont typeface="Wingdings" panose="05000000000000000000" pitchFamily="2" charset="2"/>
              <a:buChar char="q"/>
            </a:pPr>
            <a:r>
              <a:rPr lang="en-US" sz="2400" dirty="0"/>
              <a:t>Euclidean distances from each point on the lips to the 3 base points.</a:t>
            </a:r>
          </a:p>
          <a:p>
            <a:pPr lvl="1" algn="l" rtl="0"/>
            <a:endParaRPr lang="en-US" sz="2400" dirty="0"/>
          </a:p>
          <a:p>
            <a:pPr marL="742950" lvl="1" indent="-285750" algn="l" rtl="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742950" lvl="1" indent="-285750" algn="l" rtl="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742950" lvl="1" indent="-285750" algn="l" rtl="0">
              <a:buFont typeface="Wingdings" panose="05000000000000000000" pitchFamily="2" charset="2"/>
              <a:buChar char="q"/>
            </a:pPr>
            <a:endParaRPr lang="he-IL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67B9B0-F79E-415E-A815-9D8713CD421D}"/>
              </a:ext>
            </a:extLst>
          </p:cNvPr>
          <p:cNvSpPr txBox="1"/>
          <p:nvPr/>
        </p:nvSpPr>
        <p:spPr>
          <a:xfrm>
            <a:off x="-305013" y="3909535"/>
            <a:ext cx="515561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742950" lvl="1" indent="-285750" algn="l" rtl="0">
              <a:buFont typeface="Wingdings" panose="05000000000000000000" pitchFamily="2" charset="2"/>
              <a:buChar char="q"/>
            </a:pPr>
            <a:r>
              <a:rPr lang="en-US" sz="2400" dirty="0"/>
              <a:t>A list store the data.</a:t>
            </a:r>
          </a:p>
        </p:txBody>
      </p:sp>
      <p:pic>
        <p:nvPicPr>
          <p:cNvPr id="13" name="Picture 2" descr="https://www.researchgate.net/profile/Dongxu_Han2/publication/302470794/figure/fig1/AS:359843962605570@1462804894798/a-a-Face-Mesh-of-1347-points-b-Depth-Frames-for-Different-Expressions_big.jpg">
            <a:extLst>
              <a:ext uri="{FF2B5EF4-FFF2-40B4-BE49-F238E27FC236}">
                <a16:creationId xmlns:a16="http://schemas.microsoft.com/office/drawing/2014/main" id="{5C51338D-3D98-4CAD-85CF-72F8C9280F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5" t="1795" r="1458" b="1569"/>
          <a:stretch/>
        </p:blipFill>
        <p:spPr bwMode="auto">
          <a:xfrm>
            <a:off x="6500646" y="1032795"/>
            <a:ext cx="4701453" cy="507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4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7">
            <a:extLst>
              <a:ext uri="{FF2B5EF4-FFF2-40B4-BE49-F238E27FC236}">
                <a16:creationId xmlns:a16="http://schemas.microsoft.com/office/drawing/2014/main" id="{EDDDF435-280C-4D01-BB7A-934D1A1D2345}"/>
              </a:ext>
            </a:extLst>
          </p:cNvPr>
          <p:cNvSpPr/>
          <p:nvPr/>
        </p:nvSpPr>
        <p:spPr>
          <a:xfrm>
            <a:off x="4537689" y="3730554"/>
            <a:ext cx="2978261" cy="30239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Read my lips </a:t>
            </a:r>
          </a:p>
        </p:txBody>
      </p:sp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6F8E0CAD-1776-417A-A9D7-24BD856F4B43}"/>
              </a:ext>
            </a:extLst>
          </p:cNvPr>
          <p:cNvSpPr/>
          <p:nvPr/>
        </p:nvSpPr>
        <p:spPr>
          <a:xfrm rot="5400000">
            <a:off x="529801" y="3634405"/>
            <a:ext cx="2538284" cy="3147670"/>
          </a:xfrm>
          <a:custGeom>
            <a:avLst/>
            <a:gdLst>
              <a:gd name="connsiteX0" fmla="*/ 0 w 1382775"/>
              <a:gd name="connsiteY0" fmla="*/ 995287 h 1686674"/>
              <a:gd name="connsiteX1" fmla="*/ 422268 w 1382775"/>
              <a:gd name="connsiteY1" fmla="*/ 358232 h 1686674"/>
              <a:gd name="connsiteX2" fmla="*/ 512092 w 1382775"/>
              <a:gd name="connsiteY2" fmla="*/ 330350 h 1686674"/>
              <a:gd name="connsiteX3" fmla="*/ 703695 w 1382775"/>
              <a:gd name="connsiteY3" fmla="*/ 0 h 1686674"/>
              <a:gd name="connsiteX4" fmla="*/ 900702 w 1382775"/>
              <a:gd name="connsiteY4" fmla="*/ 339668 h 1686674"/>
              <a:gd name="connsiteX5" fmla="*/ 960507 w 1382775"/>
              <a:gd name="connsiteY5" fmla="*/ 358232 h 1686674"/>
              <a:gd name="connsiteX6" fmla="*/ 1382775 w 1382775"/>
              <a:gd name="connsiteY6" fmla="*/ 995287 h 1686674"/>
              <a:gd name="connsiteX7" fmla="*/ 691388 w 1382775"/>
              <a:gd name="connsiteY7" fmla="*/ 1686674 h 1686674"/>
              <a:gd name="connsiteX8" fmla="*/ 0 w 1382775"/>
              <a:gd name="connsiteY8" fmla="*/ 995287 h 16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2775" h="1686674">
                <a:moveTo>
                  <a:pt x="0" y="995287"/>
                </a:moveTo>
                <a:cubicBezTo>
                  <a:pt x="0" y="708905"/>
                  <a:pt x="174119" y="463191"/>
                  <a:pt x="422268" y="358232"/>
                </a:cubicBezTo>
                <a:lnTo>
                  <a:pt x="512092" y="330350"/>
                </a:lnTo>
                <a:lnTo>
                  <a:pt x="703695" y="0"/>
                </a:lnTo>
                <a:lnTo>
                  <a:pt x="900702" y="339668"/>
                </a:lnTo>
                <a:lnTo>
                  <a:pt x="960507" y="358232"/>
                </a:lnTo>
                <a:cubicBezTo>
                  <a:pt x="1208656" y="463191"/>
                  <a:pt x="1382775" y="708905"/>
                  <a:pt x="1382775" y="995287"/>
                </a:cubicBezTo>
                <a:cubicBezTo>
                  <a:pt x="1382775" y="1377129"/>
                  <a:pt x="1073230" y="1686674"/>
                  <a:pt x="691388" y="1686674"/>
                </a:cubicBezTo>
                <a:cubicBezTo>
                  <a:pt x="309545" y="1686674"/>
                  <a:pt x="0" y="1377129"/>
                  <a:pt x="0" y="995287"/>
                </a:cubicBezTo>
                <a:close/>
              </a:path>
            </a:pathLst>
          </a:cu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3">
            <a:extLst>
              <a:ext uri="{FF2B5EF4-FFF2-40B4-BE49-F238E27FC236}">
                <a16:creationId xmlns:a16="http://schemas.microsoft.com/office/drawing/2014/main" id="{7EEB25CF-EFC8-4EC6-8759-91722B1B2028}"/>
              </a:ext>
            </a:extLst>
          </p:cNvPr>
          <p:cNvSpPr/>
          <p:nvPr/>
        </p:nvSpPr>
        <p:spPr>
          <a:xfrm>
            <a:off x="3486586" y="4813101"/>
            <a:ext cx="961085" cy="945351"/>
          </a:xfrm>
          <a:prstGeom prst="ellipse">
            <a:avLst/>
          </a:prstGeom>
          <a:solidFill>
            <a:srgbClr val="66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8" name="Oval 44">
            <a:extLst>
              <a:ext uri="{FF2B5EF4-FFF2-40B4-BE49-F238E27FC236}">
                <a16:creationId xmlns:a16="http://schemas.microsoft.com/office/drawing/2014/main" id="{48AF529B-BE4D-4718-8BE3-592795662833}"/>
              </a:ext>
            </a:extLst>
          </p:cNvPr>
          <p:cNvSpPr/>
          <p:nvPr/>
        </p:nvSpPr>
        <p:spPr>
          <a:xfrm>
            <a:off x="451032" y="4201819"/>
            <a:ext cx="2046342" cy="201284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32">
            <a:extLst>
              <a:ext uri="{FF2B5EF4-FFF2-40B4-BE49-F238E27FC236}">
                <a16:creationId xmlns:a16="http://schemas.microsoft.com/office/drawing/2014/main" id="{5A549043-EF44-4275-919C-A6EEF19FE026}"/>
              </a:ext>
            </a:extLst>
          </p:cNvPr>
          <p:cNvSpPr/>
          <p:nvPr/>
        </p:nvSpPr>
        <p:spPr>
          <a:xfrm>
            <a:off x="1236746" y="1072894"/>
            <a:ext cx="2619528" cy="2538285"/>
          </a:xfrm>
          <a:custGeom>
            <a:avLst/>
            <a:gdLst>
              <a:gd name="connsiteX0" fmla="*/ 691387 w 1403670"/>
              <a:gd name="connsiteY0" fmla="*/ 0 h 1382774"/>
              <a:gd name="connsiteX1" fmla="*/ 1382774 w 1403670"/>
              <a:gd name="connsiteY1" fmla="*/ 691387 h 1382774"/>
              <a:gd name="connsiteX2" fmla="*/ 1328442 w 1403670"/>
              <a:gd name="connsiteY2" fmla="*/ 960506 h 1382774"/>
              <a:gd name="connsiteX3" fmla="*/ 1303719 w 1403670"/>
              <a:gd name="connsiteY3" fmla="*/ 1006053 h 1382774"/>
              <a:gd name="connsiteX4" fmla="*/ 1403670 w 1403670"/>
              <a:gd name="connsiteY4" fmla="*/ 1382057 h 1382774"/>
              <a:gd name="connsiteX5" fmla="*/ 1039887 w 1403670"/>
              <a:gd name="connsiteY5" fmla="*/ 1285355 h 1382774"/>
              <a:gd name="connsiteX6" fmla="*/ 960506 w 1403670"/>
              <a:gd name="connsiteY6" fmla="*/ 1328441 h 1382774"/>
              <a:gd name="connsiteX7" fmla="*/ 691387 w 1403670"/>
              <a:gd name="connsiteY7" fmla="*/ 1382774 h 1382774"/>
              <a:gd name="connsiteX8" fmla="*/ 0 w 1403670"/>
              <a:gd name="connsiteY8" fmla="*/ 691387 h 1382774"/>
              <a:gd name="connsiteX9" fmla="*/ 691387 w 1403670"/>
              <a:gd name="connsiteY9" fmla="*/ 0 h 1382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3670" h="1382774">
                <a:moveTo>
                  <a:pt x="691387" y="0"/>
                </a:moveTo>
                <a:cubicBezTo>
                  <a:pt x="1073229" y="0"/>
                  <a:pt x="1382774" y="309545"/>
                  <a:pt x="1382774" y="691387"/>
                </a:cubicBezTo>
                <a:cubicBezTo>
                  <a:pt x="1382774" y="786848"/>
                  <a:pt x="1363428" y="877790"/>
                  <a:pt x="1328442" y="960506"/>
                </a:cubicBezTo>
                <a:lnTo>
                  <a:pt x="1303719" y="1006053"/>
                </a:lnTo>
                <a:lnTo>
                  <a:pt x="1403670" y="1382057"/>
                </a:lnTo>
                <a:lnTo>
                  <a:pt x="1039887" y="1285355"/>
                </a:lnTo>
                <a:lnTo>
                  <a:pt x="960506" y="1328441"/>
                </a:lnTo>
                <a:cubicBezTo>
                  <a:pt x="877790" y="1363428"/>
                  <a:pt x="786848" y="1382774"/>
                  <a:pt x="691387" y="1382774"/>
                </a:cubicBezTo>
                <a:cubicBezTo>
                  <a:pt x="309545" y="1382774"/>
                  <a:pt x="0" y="1073229"/>
                  <a:pt x="0" y="691387"/>
                </a:cubicBezTo>
                <a:cubicBezTo>
                  <a:pt x="0" y="309545"/>
                  <a:pt x="309545" y="0"/>
                  <a:pt x="691387" y="0"/>
                </a:cubicBezTo>
                <a:close/>
              </a:path>
            </a:pathLst>
          </a:custGeom>
          <a:solidFill>
            <a:srgbClr val="15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9D41E278-93F7-432F-9EEE-BC6584452EB6}"/>
              </a:ext>
            </a:extLst>
          </p:cNvPr>
          <p:cNvSpPr/>
          <p:nvPr/>
        </p:nvSpPr>
        <p:spPr>
          <a:xfrm>
            <a:off x="3967129" y="3547262"/>
            <a:ext cx="961085" cy="945351"/>
          </a:xfrm>
          <a:prstGeom prst="ellipse">
            <a:avLst/>
          </a:prstGeom>
          <a:solidFill>
            <a:srgbClr val="15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1" name="Oval 44">
            <a:extLst>
              <a:ext uri="{FF2B5EF4-FFF2-40B4-BE49-F238E27FC236}">
                <a16:creationId xmlns:a16="http://schemas.microsoft.com/office/drawing/2014/main" id="{E2243A0B-368A-4677-9DF9-9C4E4841F8B4}"/>
              </a:ext>
            </a:extLst>
          </p:cNvPr>
          <p:cNvSpPr/>
          <p:nvPr/>
        </p:nvSpPr>
        <p:spPr>
          <a:xfrm>
            <a:off x="1439553" y="1293272"/>
            <a:ext cx="2046342" cy="201284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B8CDB852-4B32-4955-901D-164B36623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056" r="90972">
                        <a14:foregroundMark x1="47917" y1="70556" x2="50417" y2="77778"/>
                        <a14:foregroundMark x1="50417" y1="77778" x2="50000" y2="78750"/>
                        <a14:foregroundMark x1="50556" y1="70417" x2="19028" y2="71528"/>
                        <a14:foregroundMark x1="19028" y1="71528" x2="12083" y2="69722"/>
                        <a14:foregroundMark x1="12083" y1="69722" x2="12083" y2="69583"/>
                        <a14:foregroundMark x1="8750" y1="25139" x2="6528" y2="47500"/>
                        <a14:foregroundMark x1="6528" y1="47500" x2="8194" y2="54861"/>
                        <a14:foregroundMark x1="8194" y1="54861" x2="8472" y2="70556"/>
                        <a14:foregroundMark x1="10139" y1="22083" x2="25278" y2="19722"/>
                        <a14:foregroundMark x1="25278" y1="19722" x2="43333" y2="20833"/>
                        <a14:foregroundMark x1="43333" y1="20833" x2="58611" y2="19306"/>
                        <a14:foregroundMark x1="58611" y1="19306" x2="71685" y2="22767"/>
                        <a14:foregroundMark x1="78639" y1="23884" x2="85000" y2="21528"/>
                        <a14:foregroundMark x1="85000" y1="21528" x2="91528" y2="25000"/>
                        <a14:foregroundMark x1="91528" y1="25000" x2="90972" y2="65694"/>
                        <a14:foregroundMark x1="90972" y1="65694" x2="89028" y2="72639"/>
                        <a14:foregroundMark x1="89028" y1="72639" x2="60278" y2="70972"/>
                        <a14:foregroundMark x1="60278" y1="70972" x2="47778" y2="78611"/>
                        <a14:foregroundMark x1="47778" y1="78611" x2="40556" y2="78750"/>
                        <a14:foregroundMark x1="40556" y1="78750" x2="50694" y2="79167"/>
                        <a14:foregroundMark x1="50694" y1="79167" x2="57778" y2="79028"/>
                        <a14:foregroundMark x1="57778" y1="79028" x2="58194" y2="78611"/>
                        <a14:backgroundMark x1="42361" y1="49028" x2="67222" y2="42222"/>
                        <a14:backgroundMark x1="67222" y1="42222" x2="67222" y2="42222"/>
                        <a14:backgroundMark x1="37083" y1="42222" x2="72083" y2="36667"/>
                        <a14:backgroundMark x1="30694" y1="37778" x2="54167" y2="36528"/>
                        <a14:backgroundMark x1="31528" y1="33194" x2="70139" y2="27083"/>
                        <a14:backgroundMark x1="36111" y1="33333" x2="63611" y2="61389"/>
                        <a14:backgroundMark x1="29583" y1="49444" x2="38194" y2="53056"/>
                        <a14:backgroundMark x1="38194" y1="53056" x2="59028" y2="55833"/>
                        <a14:backgroundMark x1="59028" y1="55833" x2="72500" y2="54167"/>
                        <a14:backgroundMark x1="72500" y1="54167" x2="74306" y2="50278"/>
                        <a14:backgroundMark x1="77917" y1="45833" x2="68056" y2="52361"/>
                        <a14:backgroundMark x1="68056" y1="52361" x2="27639" y2="60278"/>
                        <a14:backgroundMark x1="41806" y1="60556" x2="31806" y2="63194"/>
                        <a14:backgroundMark x1="31806" y1="63194" x2="65694" y2="50694"/>
                        <a14:backgroundMark x1="65694" y1="50694" x2="82083" y2="48750"/>
                        <a14:backgroundMark x1="82083" y1="48750" x2="88294" y2="45576"/>
                        <a14:backgroundMark x1="88297" y1="45371" x2="86528" y2="36389"/>
                        <a14:backgroundMark x1="86528" y1="36389" x2="83611" y2="33472"/>
                        <a14:backgroundMark x1="30694" y1="33194" x2="25139" y2="40556"/>
                        <a14:backgroundMark x1="25139" y1="40556" x2="24306" y2="59444"/>
                        <a14:backgroundMark x1="77778" y1="24028" x2="77778" y2="24028"/>
                        <a14:backgroundMark x1="79028" y1="24444" x2="71667" y2="25417"/>
                        <a14:backgroundMark x1="71667" y1="25417" x2="71667" y2="25417"/>
                        <a14:backgroundMark x1="34444" y1="30139" x2="26806" y2="31528"/>
                        <a14:backgroundMark x1="26806" y1="31528" x2="23750" y2="50000"/>
                        <a14:backgroundMark x1="23750" y1="50000" x2="25139" y2="5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032" y="1411925"/>
            <a:ext cx="2012842" cy="2012842"/>
          </a:xfrm>
          <a:prstGeom prst="rect">
            <a:avLst/>
          </a:prstGeom>
        </p:spPr>
      </p:pic>
      <p:pic>
        <p:nvPicPr>
          <p:cNvPr id="13" name="תמונה 12" descr="תמונה שמכילה אלקטרוניקה&#10;&#10;תיאור שנוצר ברמת מהימנות גבוהה מאוד">
            <a:extLst>
              <a:ext uri="{FF2B5EF4-FFF2-40B4-BE49-F238E27FC236}">
                <a16:creationId xmlns:a16="http://schemas.microsoft.com/office/drawing/2014/main" id="{DF5386AA-26DB-4FC9-8D0C-7A9BEE03BD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5"/>
          <a:stretch/>
        </p:blipFill>
        <p:spPr>
          <a:xfrm>
            <a:off x="540305" y="4602445"/>
            <a:ext cx="1014318" cy="683331"/>
          </a:xfrm>
          <a:prstGeom prst="rect">
            <a:avLst/>
          </a:prstGeom>
        </p:spPr>
      </p:pic>
      <p:pic>
        <p:nvPicPr>
          <p:cNvPr id="14" name="תמונה 13" descr="תמונה שמכילה ישיבה, מקורה, רהיטים&#10;&#10;תיאור שנוצר ברמת מהימנות גבוהה">
            <a:extLst>
              <a:ext uri="{FF2B5EF4-FFF2-40B4-BE49-F238E27FC236}">
                <a16:creationId xmlns:a16="http://schemas.microsoft.com/office/drawing/2014/main" id="{2CCBE8B6-776F-465A-829D-0EF8477986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02" y="4542125"/>
            <a:ext cx="1400474" cy="1400474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A441C6A7-9F6C-4E44-B4A2-532B33F3D0E6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9375" y1="23779" x2="59375" y2="23779"/>
                        <a14:foregroundMark x1="40625" y1="16287" x2="63542" y2="26384"/>
                        <a14:foregroundMark x1="63542" y1="26384" x2="70139" y2="31922"/>
                        <a14:foregroundMark x1="56250" y1="15961" x2="68056" y2="30619"/>
                        <a14:foregroundMark x1="47569" y1="10749" x2="60069" y2="15309"/>
                        <a14:foregroundMark x1="55208" y1="10749" x2="67361" y2="20521"/>
                        <a14:foregroundMark x1="72569" y1="28013" x2="79861" y2="42345"/>
                        <a14:foregroundMark x1="74306" y1="27036" x2="76736" y2="41042"/>
                        <a14:foregroundMark x1="72222" y1="38762" x2="69444" y2="53420"/>
                        <a14:foregroundMark x1="36111" y1="54397" x2="45486" y2="73941"/>
                        <a14:foregroundMark x1="45486" y1="73941" x2="46528" y2="74919"/>
                        <a14:foregroundMark x1="31944" y1="55700" x2="35069" y2="61564"/>
                        <a14:foregroundMark x1="30556" y1="34853" x2="30556" y2="33550"/>
                        <a14:foregroundMark x1="29861" y1="26059" x2="34375" y2="45603"/>
                        <a14:foregroundMark x1="31597" y1="32248" x2="31250" y2="40717"/>
                        <a14:foregroundMark x1="29861" y1="40065" x2="32639" y2="25733"/>
                        <a14:foregroundMark x1="54861" y1="10098" x2="54861" y2="10098"/>
                        <a14:foregroundMark x1="46875" y1="12378" x2="46875" y2="12378"/>
                        <a14:foregroundMark x1="61458" y1="15309" x2="61458" y2="15309"/>
                        <a14:foregroundMark x1="61458" y1="12378" x2="61458" y2="12378"/>
                        <a14:foregroundMark x1="43403" y1="15309" x2="43403" y2="15309"/>
                        <a14:foregroundMark x1="39583" y1="12704" x2="39583" y2="12704"/>
                        <a14:foregroundMark x1="69444" y1="36482" x2="67014" y2="57329"/>
                        <a14:foregroundMark x1="67014" y1="57329" x2="65625" y2="58306"/>
                        <a14:foregroundMark x1="68750" y1="57003" x2="60069" y2="70358"/>
                        <a14:foregroundMark x1="64583" y1="66450" x2="71875" y2="50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108" y="1772781"/>
            <a:ext cx="1382635" cy="1235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Freeform: Shape 30">
            <a:extLst>
              <a:ext uri="{FF2B5EF4-FFF2-40B4-BE49-F238E27FC236}">
                <a16:creationId xmlns:a16="http://schemas.microsoft.com/office/drawing/2014/main" id="{430B69C9-6E53-4F16-8125-1772FB5659D6}"/>
              </a:ext>
            </a:extLst>
          </p:cNvPr>
          <p:cNvSpPr/>
          <p:nvPr/>
        </p:nvSpPr>
        <p:spPr>
          <a:xfrm>
            <a:off x="4722004" y="0"/>
            <a:ext cx="2609630" cy="3015413"/>
          </a:xfrm>
          <a:custGeom>
            <a:avLst/>
            <a:gdLst>
              <a:gd name="connsiteX0" fmla="*/ 691387 w 1382774"/>
              <a:gd name="connsiteY0" fmla="*/ 0 h 1686077"/>
              <a:gd name="connsiteX1" fmla="*/ 1382774 w 1382774"/>
              <a:gd name="connsiteY1" fmla="*/ 691387 h 1686077"/>
              <a:gd name="connsiteX2" fmla="*/ 960506 w 1382774"/>
              <a:gd name="connsiteY2" fmla="*/ 1328441 h 1686077"/>
              <a:gd name="connsiteX3" fmla="*/ 879684 w 1382774"/>
              <a:gd name="connsiteY3" fmla="*/ 1353530 h 1686077"/>
              <a:gd name="connsiteX4" fmla="*/ 686806 w 1382774"/>
              <a:gd name="connsiteY4" fmla="*/ 1686077 h 1686077"/>
              <a:gd name="connsiteX5" fmla="*/ 491918 w 1382774"/>
              <a:gd name="connsiteY5" fmla="*/ 1350062 h 1686077"/>
              <a:gd name="connsiteX6" fmla="*/ 422268 w 1382774"/>
              <a:gd name="connsiteY6" fmla="*/ 1328441 h 1686077"/>
              <a:gd name="connsiteX7" fmla="*/ 0 w 1382774"/>
              <a:gd name="connsiteY7" fmla="*/ 691387 h 1686077"/>
              <a:gd name="connsiteX8" fmla="*/ 691387 w 1382774"/>
              <a:gd name="connsiteY8" fmla="*/ 0 h 168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2774" h="1686077">
                <a:moveTo>
                  <a:pt x="691387" y="0"/>
                </a:moveTo>
                <a:cubicBezTo>
                  <a:pt x="1073229" y="0"/>
                  <a:pt x="1382774" y="309545"/>
                  <a:pt x="1382774" y="691387"/>
                </a:cubicBezTo>
                <a:cubicBezTo>
                  <a:pt x="1382774" y="977769"/>
                  <a:pt x="1208655" y="1223483"/>
                  <a:pt x="960506" y="1328441"/>
                </a:cubicBezTo>
                <a:lnTo>
                  <a:pt x="879684" y="1353530"/>
                </a:lnTo>
                <a:lnTo>
                  <a:pt x="686806" y="1686077"/>
                </a:lnTo>
                <a:lnTo>
                  <a:pt x="491918" y="1350062"/>
                </a:lnTo>
                <a:lnTo>
                  <a:pt x="422268" y="1328441"/>
                </a:lnTo>
                <a:cubicBezTo>
                  <a:pt x="174119" y="1223483"/>
                  <a:pt x="0" y="977769"/>
                  <a:pt x="0" y="691387"/>
                </a:cubicBezTo>
                <a:cubicBezTo>
                  <a:pt x="0" y="309545"/>
                  <a:pt x="309545" y="0"/>
                  <a:pt x="691387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464680C8-C9EC-4353-A373-651CD27F13C7}"/>
              </a:ext>
            </a:extLst>
          </p:cNvPr>
          <p:cNvSpPr/>
          <p:nvPr/>
        </p:nvSpPr>
        <p:spPr>
          <a:xfrm>
            <a:off x="5557300" y="3023953"/>
            <a:ext cx="961085" cy="94535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8" name="Oval 44">
            <a:extLst>
              <a:ext uri="{FF2B5EF4-FFF2-40B4-BE49-F238E27FC236}">
                <a16:creationId xmlns:a16="http://schemas.microsoft.com/office/drawing/2014/main" id="{7D162D35-651C-4887-9DCC-35B124D09C05}"/>
              </a:ext>
            </a:extLst>
          </p:cNvPr>
          <p:cNvSpPr/>
          <p:nvPr/>
        </p:nvSpPr>
        <p:spPr>
          <a:xfrm>
            <a:off x="5003648" y="238720"/>
            <a:ext cx="2046342" cy="201284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DFFF0F4D-AB73-4751-904C-52E54945F68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7ECA"/>
              </a:clrFrom>
              <a:clrTo>
                <a:srgbClr val="007E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88" y="446421"/>
            <a:ext cx="1715508" cy="1715508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559552FC-4275-4410-9742-41FF76C3EE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334" y="5952013"/>
            <a:ext cx="666750" cy="905987"/>
          </a:xfrm>
          <a:prstGeom prst="rect">
            <a:avLst/>
          </a:prstGeom>
        </p:spPr>
      </p:pic>
      <p:sp>
        <p:nvSpPr>
          <p:cNvPr id="21" name="מלבן 20">
            <a:extLst>
              <a:ext uri="{FF2B5EF4-FFF2-40B4-BE49-F238E27FC236}">
                <a16:creationId xmlns:a16="http://schemas.microsoft.com/office/drawing/2014/main" id="{06A5A12B-E222-43FB-BAF4-7B9A47F265D5}"/>
              </a:ext>
            </a:extLst>
          </p:cNvPr>
          <p:cNvSpPr/>
          <p:nvPr/>
        </p:nvSpPr>
        <p:spPr>
          <a:xfrm>
            <a:off x="-33750" y="-33341"/>
            <a:ext cx="50593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System Description</a:t>
            </a:r>
            <a:endParaRPr lang="he-IL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45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7">
            <a:extLst>
              <a:ext uri="{FF2B5EF4-FFF2-40B4-BE49-F238E27FC236}">
                <a16:creationId xmlns:a16="http://schemas.microsoft.com/office/drawing/2014/main" id="{B650EC1B-74C7-44DE-878D-1746C9B042DC}"/>
              </a:ext>
            </a:extLst>
          </p:cNvPr>
          <p:cNvSpPr/>
          <p:nvPr/>
        </p:nvSpPr>
        <p:spPr>
          <a:xfrm rot="5400000">
            <a:off x="456399" y="-168433"/>
            <a:ext cx="1343025" cy="1870392"/>
          </a:xfrm>
          <a:custGeom>
            <a:avLst/>
            <a:gdLst>
              <a:gd name="connsiteX0" fmla="*/ 0 w 1382775"/>
              <a:gd name="connsiteY0" fmla="*/ 995287 h 1686674"/>
              <a:gd name="connsiteX1" fmla="*/ 422268 w 1382775"/>
              <a:gd name="connsiteY1" fmla="*/ 358232 h 1686674"/>
              <a:gd name="connsiteX2" fmla="*/ 512092 w 1382775"/>
              <a:gd name="connsiteY2" fmla="*/ 330350 h 1686674"/>
              <a:gd name="connsiteX3" fmla="*/ 703695 w 1382775"/>
              <a:gd name="connsiteY3" fmla="*/ 0 h 1686674"/>
              <a:gd name="connsiteX4" fmla="*/ 900702 w 1382775"/>
              <a:gd name="connsiteY4" fmla="*/ 339668 h 1686674"/>
              <a:gd name="connsiteX5" fmla="*/ 960507 w 1382775"/>
              <a:gd name="connsiteY5" fmla="*/ 358232 h 1686674"/>
              <a:gd name="connsiteX6" fmla="*/ 1382775 w 1382775"/>
              <a:gd name="connsiteY6" fmla="*/ 995287 h 1686674"/>
              <a:gd name="connsiteX7" fmla="*/ 691388 w 1382775"/>
              <a:gd name="connsiteY7" fmla="*/ 1686674 h 1686674"/>
              <a:gd name="connsiteX8" fmla="*/ 0 w 1382775"/>
              <a:gd name="connsiteY8" fmla="*/ 995287 h 16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2775" h="1686674">
                <a:moveTo>
                  <a:pt x="0" y="995287"/>
                </a:moveTo>
                <a:cubicBezTo>
                  <a:pt x="0" y="708905"/>
                  <a:pt x="174119" y="463191"/>
                  <a:pt x="422268" y="358232"/>
                </a:cubicBezTo>
                <a:lnTo>
                  <a:pt x="512092" y="330350"/>
                </a:lnTo>
                <a:lnTo>
                  <a:pt x="703695" y="0"/>
                </a:lnTo>
                <a:lnTo>
                  <a:pt x="900702" y="339668"/>
                </a:lnTo>
                <a:lnTo>
                  <a:pt x="960507" y="358232"/>
                </a:lnTo>
                <a:cubicBezTo>
                  <a:pt x="1208656" y="463191"/>
                  <a:pt x="1382775" y="708905"/>
                  <a:pt x="1382775" y="995287"/>
                </a:cubicBezTo>
                <a:cubicBezTo>
                  <a:pt x="1382775" y="1377129"/>
                  <a:pt x="1073230" y="1686674"/>
                  <a:pt x="691388" y="1686674"/>
                </a:cubicBezTo>
                <a:cubicBezTo>
                  <a:pt x="309545" y="1686674"/>
                  <a:pt x="0" y="1377129"/>
                  <a:pt x="0" y="99528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44">
            <a:extLst>
              <a:ext uri="{FF2B5EF4-FFF2-40B4-BE49-F238E27FC236}">
                <a16:creationId xmlns:a16="http://schemas.microsoft.com/office/drawing/2014/main" id="{E85F00F6-5378-47D0-B57A-F715544C02E5}"/>
              </a:ext>
            </a:extLst>
          </p:cNvPr>
          <p:cNvSpPr/>
          <p:nvPr/>
        </p:nvSpPr>
        <p:spPr>
          <a:xfrm>
            <a:off x="298421" y="234258"/>
            <a:ext cx="1215967" cy="10650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25">
            <a:extLst>
              <a:ext uri="{FF2B5EF4-FFF2-40B4-BE49-F238E27FC236}">
                <a16:creationId xmlns:a16="http://schemas.microsoft.com/office/drawing/2014/main" id="{2C591EEF-DD3B-4FE3-8476-EF7128206183}"/>
              </a:ext>
            </a:extLst>
          </p:cNvPr>
          <p:cNvSpPr/>
          <p:nvPr/>
        </p:nvSpPr>
        <p:spPr>
          <a:xfrm>
            <a:off x="2181634" y="516667"/>
            <a:ext cx="571091" cy="500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4D933780-8C63-4D8B-9995-16FB7BB287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7ECA"/>
              </a:clrFrom>
              <a:clrTo>
                <a:srgbClr val="007E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09" y="286367"/>
            <a:ext cx="960789" cy="960789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F2EEA44-37B7-4EF3-9030-C0B3369DE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334" y="5960805"/>
            <a:ext cx="666750" cy="905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50F073-6E23-4FEE-9E45-EC04BF3E9755}"/>
              </a:ext>
            </a:extLst>
          </p:cNvPr>
          <p:cNvSpPr txBox="1"/>
          <p:nvPr/>
        </p:nvSpPr>
        <p:spPr>
          <a:xfrm>
            <a:off x="192715" y="1577284"/>
            <a:ext cx="191672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Wingdings" panose="05000000000000000000" pitchFamily="2" charset="2"/>
              <a:buChar char="q"/>
            </a:pPr>
            <a:r>
              <a:rPr lang="en-US" sz="2800" dirty="0"/>
              <a:t>Data set</a:t>
            </a:r>
            <a:endParaRPr lang="he-IL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78A748-8808-4680-9417-FAAEA4346C44}"/>
              </a:ext>
            </a:extLst>
          </p:cNvPr>
          <p:cNvSpPr txBox="1"/>
          <p:nvPr/>
        </p:nvSpPr>
        <p:spPr>
          <a:xfrm>
            <a:off x="6250194" y="6282515"/>
            <a:ext cx="242438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  <a:endParaRPr lang="he-IL" dirty="0"/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30D1C999-78E1-448F-AF59-E32720B9D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293"/>
          <a:stretch/>
        </p:blipFill>
        <p:spPr>
          <a:xfrm>
            <a:off x="3246165" y="937018"/>
            <a:ext cx="6907614" cy="547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9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6338</TotalTime>
  <Words>324</Words>
  <Application>Microsoft Office PowerPoint</Application>
  <PresentationFormat>מסך רחב</PresentationFormat>
  <Paragraphs>113</Paragraphs>
  <Slides>19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Segoe UI Black</vt:lpstr>
      <vt:lpstr>Times New Roman</vt:lpstr>
      <vt:lpstr>Wingdings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Paz Saban</dc:creator>
  <cp:lastModifiedBy>Paz Saban</cp:lastModifiedBy>
  <cp:revision>74</cp:revision>
  <dcterms:created xsi:type="dcterms:W3CDTF">2018-05-09T07:50:50Z</dcterms:created>
  <dcterms:modified xsi:type="dcterms:W3CDTF">2018-05-26T18:25:51Z</dcterms:modified>
</cp:coreProperties>
</file>